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5"/>
    <p:sldMasterId id="2147483650" r:id="rId6"/>
    <p:sldMasterId id="2147483652" r:id="rId7"/>
    <p:sldMasterId id="2147483653" r:id="rId8"/>
    <p:sldMasterId id="2147483698" r:id="rId9"/>
  </p:sldMasterIdLst>
  <p:notesMasterIdLst>
    <p:notesMasterId r:id="rId24"/>
  </p:notesMasterIdLst>
  <p:sldIdLst>
    <p:sldId id="256" r:id="rId10"/>
    <p:sldId id="257" r:id="rId11"/>
    <p:sldId id="264" r:id="rId12"/>
    <p:sldId id="265" r:id="rId13"/>
    <p:sldId id="268" r:id="rId14"/>
    <p:sldId id="266" r:id="rId15"/>
    <p:sldId id="269" r:id="rId16"/>
    <p:sldId id="267" r:id="rId17"/>
    <p:sldId id="270" r:id="rId18"/>
    <p:sldId id="274" r:id="rId19"/>
    <p:sldId id="272" r:id="rId20"/>
    <p:sldId id="271" r:id="rId21"/>
    <p:sldId id="273" r:id="rId22"/>
    <p:sldId id="263" r:id="rId23"/>
  </p:sldIdLst>
  <p:sldSz cx="9144000" cy="6858000" type="screen4x3"/>
  <p:notesSz cx="6797675" cy="9926638"/>
  <p:defaultTextStyle>
    <a:defPPr>
      <a:defRPr lang="es-ES_tradnl"/>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105" d="100"/>
          <a:sy n="105" d="100"/>
        </p:scale>
        <p:origin x="14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2.xml"/><Relationship Id="rId7" Type="http://schemas.openxmlformats.org/officeDocument/2006/relationships/slideMaster" Target="slideMasters/slideMaster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2.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tableStyles" Target="tableStyles.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43F858-CF24-45C9-8F02-09FE9B223846}" type="doc">
      <dgm:prSet loTypeId="urn:microsoft.com/office/officeart/2005/8/layout/hList3" loCatId="list" qsTypeId="urn:microsoft.com/office/officeart/2005/8/quickstyle/simple1" qsCatId="simple" csTypeId="urn:microsoft.com/office/officeart/2005/8/colors/accent3_1" csCatId="accent3" phldr="1"/>
      <dgm:spPr/>
      <dgm:t>
        <a:bodyPr/>
        <a:lstStyle/>
        <a:p>
          <a:endParaRPr lang="es-ES"/>
        </a:p>
      </dgm:t>
    </dgm:pt>
    <dgm:pt modelId="{D1723B71-4D7A-4746-95DC-C44FA780042A}">
      <dgm:prSet phldrT="[Texto]" custT="1"/>
      <dgm:spPr/>
      <dgm:t>
        <a:bodyPr/>
        <a:lstStyle/>
        <a:p>
          <a:r>
            <a:rPr lang="es-ES" sz="2000" dirty="0" smtClean="0">
              <a:solidFill>
                <a:schemeClr val="tx1"/>
              </a:solidFill>
              <a:latin typeface="Arial" panose="020B0604020202020204" pitchFamily="34" charset="0"/>
              <a:cs typeface="Arial" panose="020B0604020202020204" pitchFamily="34" charset="0"/>
            </a:rPr>
            <a:t>CONCEPTOS CABECERA</a:t>
          </a:r>
          <a:endParaRPr lang="es-ES" sz="2000" dirty="0">
            <a:solidFill>
              <a:schemeClr val="tx1"/>
            </a:solidFill>
            <a:latin typeface="Arial" panose="020B0604020202020204" pitchFamily="34" charset="0"/>
            <a:cs typeface="Arial" panose="020B0604020202020204" pitchFamily="34" charset="0"/>
          </a:endParaRPr>
        </a:p>
      </dgm:t>
    </dgm:pt>
    <dgm:pt modelId="{D35F8378-849D-40BF-82DA-FB451C656844}" type="parTrans" cxnId="{CB6A1D42-A8A7-4EEC-B687-8E20E354586D}">
      <dgm:prSet/>
      <dgm:spPr/>
      <dgm:t>
        <a:bodyPr/>
        <a:lstStyle/>
        <a:p>
          <a:endParaRPr lang="es-ES">
            <a:latin typeface="Arial" panose="020B0604020202020204" pitchFamily="34" charset="0"/>
            <a:cs typeface="Arial" panose="020B0604020202020204" pitchFamily="34" charset="0"/>
          </a:endParaRPr>
        </a:p>
      </dgm:t>
    </dgm:pt>
    <dgm:pt modelId="{D8988378-E937-4A3D-84DC-F63E89C16DC1}" type="sibTrans" cxnId="{CB6A1D42-A8A7-4EEC-B687-8E20E354586D}">
      <dgm:prSet/>
      <dgm:spPr/>
      <dgm:t>
        <a:bodyPr/>
        <a:lstStyle/>
        <a:p>
          <a:endParaRPr lang="es-ES">
            <a:latin typeface="Arial" panose="020B0604020202020204" pitchFamily="34" charset="0"/>
            <a:cs typeface="Arial" panose="020B0604020202020204" pitchFamily="34" charset="0"/>
          </a:endParaRPr>
        </a:p>
      </dgm:t>
    </dgm:pt>
    <dgm:pt modelId="{1F9466F9-2797-4A64-8D51-FD4C0B4A6C5C}">
      <dgm:prSet phldrT="[Texto]"/>
      <dgm:spPr/>
      <dgm:t>
        <a:bodyPr/>
        <a:lstStyle/>
        <a:p>
          <a:r>
            <a:rPr lang="es-ES" b="1" dirty="0" smtClean="0">
              <a:latin typeface="Arial" panose="020B0604020202020204" pitchFamily="34" charset="0"/>
              <a:cs typeface="Arial" panose="020B0604020202020204" pitchFamily="34" charset="0"/>
            </a:rPr>
            <a:t>LIQUIDACIONES</a:t>
          </a:r>
          <a:endParaRPr lang="es-ES" b="1" dirty="0">
            <a:latin typeface="Arial" panose="020B0604020202020204" pitchFamily="34" charset="0"/>
            <a:cs typeface="Arial" panose="020B0604020202020204" pitchFamily="34" charset="0"/>
          </a:endParaRPr>
        </a:p>
      </dgm:t>
    </dgm:pt>
    <dgm:pt modelId="{17EB031A-239E-4205-97A4-E58C766622CE}" type="parTrans" cxnId="{5DF299FE-5501-430E-82D3-A49AB6606ABA}">
      <dgm:prSet/>
      <dgm:spPr/>
      <dgm:t>
        <a:bodyPr/>
        <a:lstStyle/>
        <a:p>
          <a:endParaRPr lang="es-ES">
            <a:latin typeface="Arial" panose="020B0604020202020204" pitchFamily="34" charset="0"/>
            <a:cs typeface="Arial" panose="020B0604020202020204" pitchFamily="34" charset="0"/>
          </a:endParaRPr>
        </a:p>
      </dgm:t>
    </dgm:pt>
    <dgm:pt modelId="{89D3D919-021D-4400-9CD4-A0D935B8A5EB}" type="sibTrans" cxnId="{5DF299FE-5501-430E-82D3-A49AB6606ABA}">
      <dgm:prSet/>
      <dgm:spPr/>
      <dgm:t>
        <a:bodyPr/>
        <a:lstStyle/>
        <a:p>
          <a:endParaRPr lang="es-ES">
            <a:latin typeface="Arial" panose="020B0604020202020204" pitchFamily="34" charset="0"/>
            <a:cs typeface="Arial" panose="020B0604020202020204" pitchFamily="34" charset="0"/>
          </a:endParaRPr>
        </a:p>
      </dgm:t>
    </dgm:pt>
    <dgm:pt modelId="{A5FAE14A-ED05-46C5-B1CD-300BB6A67E50}">
      <dgm:prSet phldrT="[Texto]"/>
      <dgm:spPr/>
      <dgm:t>
        <a:bodyPr/>
        <a:lstStyle/>
        <a:p>
          <a:r>
            <a:rPr lang="es-ES" dirty="0" smtClean="0">
              <a:latin typeface="Arial" panose="020B0604020202020204" pitchFamily="34" charset="0"/>
              <a:cs typeface="Arial" panose="020B0604020202020204" pitchFamily="34" charset="0"/>
            </a:rPr>
            <a:t>AYUDAS SOCIALES</a:t>
          </a:r>
          <a:endParaRPr lang="es-ES" dirty="0">
            <a:latin typeface="Arial" panose="020B0604020202020204" pitchFamily="34" charset="0"/>
            <a:cs typeface="Arial" panose="020B0604020202020204" pitchFamily="34" charset="0"/>
          </a:endParaRPr>
        </a:p>
      </dgm:t>
    </dgm:pt>
    <dgm:pt modelId="{1296D8A4-7FD3-433B-BF34-59B81A225E08}" type="parTrans" cxnId="{632B402E-8C17-4DB9-AB9C-15AAD59B3F69}">
      <dgm:prSet/>
      <dgm:spPr/>
      <dgm:t>
        <a:bodyPr/>
        <a:lstStyle/>
        <a:p>
          <a:endParaRPr lang="es-ES">
            <a:latin typeface="Arial" panose="020B0604020202020204" pitchFamily="34" charset="0"/>
            <a:cs typeface="Arial" panose="020B0604020202020204" pitchFamily="34" charset="0"/>
          </a:endParaRPr>
        </a:p>
      </dgm:t>
    </dgm:pt>
    <dgm:pt modelId="{126B83BE-DB8F-4ACE-807C-AFD1198FA293}" type="sibTrans" cxnId="{632B402E-8C17-4DB9-AB9C-15AAD59B3F69}">
      <dgm:prSet/>
      <dgm:spPr/>
      <dgm:t>
        <a:bodyPr/>
        <a:lstStyle/>
        <a:p>
          <a:endParaRPr lang="es-ES">
            <a:latin typeface="Arial" panose="020B0604020202020204" pitchFamily="34" charset="0"/>
            <a:cs typeface="Arial" panose="020B0604020202020204" pitchFamily="34" charset="0"/>
          </a:endParaRPr>
        </a:p>
      </dgm:t>
    </dgm:pt>
    <dgm:pt modelId="{674FBA14-1332-4786-B5C8-1EEE9F06E27D}">
      <dgm:prSet phldrT="[Texto]"/>
      <dgm:spPr/>
      <dgm:t>
        <a:bodyPr/>
        <a:lstStyle/>
        <a:p>
          <a:r>
            <a:rPr lang="es-ES" dirty="0" smtClean="0">
              <a:latin typeface="Arial" panose="020B0604020202020204" pitchFamily="34" charset="0"/>
              <a:cs typeface="Arial" panose="020B0604020202020204" pitchFamily="34" charset="0"/>
            </a:rPr>
            <a:t>GASTOS ACTIVIDAD</a:t>
          </a:r>
          <a:endParaRPr lang="es-ES" dirty="0">
            <a:latin typeface="Arial" panose="020B0604020202020204" pitchFamily="34" charset="0"/>
            <a:cs typeface="Arial" panose="020B0604020202020204" pitchFamily="34" charset="0"/>
          </a:endParaRPr>
        </a:p>
      </dgm:t>
    </dgm:pt>
    <dgm:pt modelId="{04F5F286-3B0E-4CF4-BB64-96F180882703}" type="parTrans" cxnId="{579DCBED-74E3-4BB5-8179-5F6187A02E2C}">
      <dgm:prSet/>
      <dgm:spPr/>
      <dgm:t>
        <a:bodyPr/>
        <a:lstStyle/>
        <a:p>
          <a:endParaRPr lang="es-ES">
            <a:latin typeface="Arial" panose="020B0604020202020204" pitchFamily="34" charset="0"/>
            <a:cs typeface="Arial" panose="020B0604020202020204" pitchFamily="34" charset="0"/>
          </a:endParaRPr>
        </a:p>
      </dgm:t>
    </dgm:pt>
    <dgm:pt modelId="{6F4042FD-8874-4E1A-8307-7986DCA8D1B2}" type="sibTrans" cxnId="{579DCBED-74E3-4BB5-8179-5F6187A02E2C}">
      <dgm:prSet/>
      <dgm:spPr/>
      <dgm:t>
        <a:bodyPr/>
        <a:lstStyle/>
        <a:p>
          <a:endParaRPr lang="es-ES">
            <a:latin typeface="Arial" panose="020B0604020202020204" pitchFamily="34" charset="0"/>
            <a:cs typeface="Arial" panose="020B0604020202020204" pitchFamily="34" charset="0"/>
          </a:endParaRPr>
        </a:p>
      </dgm:t>
    </dgm:pt>
    <dgm:pt modelId="{D39031E1-8334-4D23-8B5C-CA8FCDDCCDEF}">
      <dgm:prSet phldrT="[Texto]"/>
      <dgm:spPr/>
      <dgm:t>
        <a:bodyPr/>
        <a:lstStyle/>
        <a:p>
          <a:r>
            <a:rPr lang="es-ES" b="1" dirty="0" smtClean="0">
              <a:latin typeface="Arial" panose="020B0604020202020204" pitchFamily="34" charset="0"/>
              <a:cs typeface="Arial" panose="020B0604020202020204" pitchFamily="34" charset="0"/>
            </a:rPr>
            <a:t>FACTURAS</a:t>
          </a:r>
          <a:endParaRPr lang="es-ES" b="1" dirty="0">
            <a:latin typeface="Arial" panose="020B0604020202020204" pitchFamily="34" charset="0"/>
            <a:cs typeface="Arial" panose="020B0604020202020204" pitchFamily="34" charset="0"/>
          </a:endParaRPr>
        </a:p>
      </dgm:t>
    </dgm:pt>
    <dgm:pt modelId="{3E85BDBB-91F6-4BC7-A9CF-4028CAD0BA45}" type="parTrans" cxnId="{C500B5D6-8C55-4301-90DB-C1D05F607D01}">
      <dgm:prSet/>
      <dgm:spPr/>
      <dgm:t>
        <a:bodyPr/>
        <a:lstStyle/>
        <a:p>
          <a:endParaRPr lang="es-ES">
            <a:latin typeface="Arial" panose="020B0604020202020204" pitchFamily="34" charset="0"/>
            <a:cs typeface="Arial" panose="020B0604020202020204" pitchFamily="34" charset="0"/>
          </a:endParaRPr>
        </a:p>
      </dgm:t>
    </dgm:pt>
    <dgm:pt modelId="{AA7FD48D-B551-42FE-9FD0-0F0403E97256}" type="sibTrans" cxnId="{C500B5D6-8C55-4301-90DB-C1D05F607D01}">
      <dgm:prSet/>
      <dgm:spPr/>
      <dgm:t>
        <a:bodyPr/>
        <a:lstStyle/>
        <a:p>
          <a:endParaRPr lang="es-ES">
            <a:latin typeface="Arial" panose="020B0604020202020204" pitchFamily="34" charset="0"/>
            <a:cs typeface="Arial" panose="020B0604020202020204" pitchFamily="34" charset="0"/>
          </a:endParaRPr>
        </a:p>
      </dgm:t>
    </dgm:pt>
    <dgm:pt modelId="{7FF152F3-1F0B-4C07-AD16-CF3CD18FFE87}">
      <dgm:prSet phldrT="[Texto]"/>
      <dgm:spPr/>
      <dgm:t>
        <a:bodyPr/>
        <a:lstStyle/>
        <a:p>
          <a:r>
            <a:rPr lang="es-ES" dirty="0" smtClean="0">
              <a:latin typeface="Arial" panose="020B0604020202020204" pitchFamily="34" charset="0"/>
              <a:cs typeface="Arial" panose="020B0604020202020204" pitchFamily="34" charset="0"/>
            </a:rPr>
            <a:t>TIPO DE GASTO. Por ejemplo: Agua.</a:t>
          </a:r>
          <a:endParaRPr lang="es-ES" dirty="0">
            <a:latin typeface="Arial" panose="020B0604020202020204" pitchFamily="34" charset="0"/>
            <a:cs typeface="Arial" panose="020B0604020202020204" pitchFamily="34" charset="0"/>
          </a:endParaRPr>
        </a:p>
      </dgm:t>
    </dgm:pt>
    <dgm:pt modelId="{6CAA7CA7-8E90-4599-AD29-91C26B544581}" type="parTrans" cxnId="{5A7D4BA9-1AC2-4939-8DD6-46BD74237EF6}">
      <dgm:prSet/>
      <dgm:spPr/>
      <dgm:t>
        <a:bodyPr/>
        <a:lstStyle/>
        <a:p>
          <a:endParaRPr lang="es-ES">
            <a:latin typeface="Arial" panose="020B0604020202020204" pitchFamily="34" charset="0"/>
            <a:cs typeface="Arial" panose="020B0604020202020204" pitchFamily="34" charset="0"/>
          </a:endParaRPr>
        </a:p>
      </dgm:t>
    </dgm:pt>
    <dgm:pt modelId="{A95C3386-3C05-40E8-AE9B-E1187E1FA555}" type="sibTrans" cxnId="{5A7D4BA9-1AC2-4939-8DD6-46BD74237EF6}">
      <dgm:prSet/>
      <dgm:spPr/>
      <dgm:t>
        <a:bodyPr/>
        <a:lstStyle/>
        <a:p>
          <a:endParaRPr lang="es-ES">
            <a:latin typeface="Arial" panose="020B0604020202020204" pitchFamily="34" charset="0"/>
            <a:cs typeface="Arial" panose="020B0604020202020204" pitchFamily="34" charset="0"/>
          </a:endParaRPr>
        </a:p>
      </dgm:t>
    </dgm:pt>
    <dgm:pt modelId="{D40C6B76-F10E-4523-99BF-1077CDBCEDE0}">
      <dgm:prSet phldrT="[Texto]"/>
      <dgm:spPr/>
      <dgm:t>
        <a:bodyPr/>
        <a:lstStyle/>
        <a:p>
          <a:r>
            <a:rPr lang="es-ES" dirty="0" smtClean="0">
              <a:latin typeface="Arial" panose="020B0604020202020204" pitchFamily="34" charset="0"/>
              <a:cs typeface="Arial" panose="020B0604020202020204" pitchFamily="34" charset="0"/>
            </a:rPr>
            <a:t>GASTOS PERSONALES</a:t>
          </a:r>
          <a:endParaRPr lang="es-ES" dirty="0">
            <a:latin typeface="Arial" panose="020B0604020202020204" pitchFamily="34" charset="0"/>
            <a:cs typeface="Arial" panose="020B0604020202020204" pitchFamily="34" charset="0"/>
          </a:endParaRPr>
        </a:p>
      </dgm:t>
    </dgm:pt>
    <dgm:pt modelId="{02DF90D8-95D6-46B9-A7A7-824922BEE527}" type="parTrans" cxnId="{28F3340B-24E3-40A0-8C76-82DC0F9B431E}">
      <dgm:prSet/>
      <dgm:spPr/>
      <dgm:t>
        <a:bodyPr/>
        <a:lstStyle/>
        <a:p>
          <a:endParaRPr lang="es-ES">
            <a:latin typeface="Arial" panose="020B0604020202020204" pitchFamily="34" charset="0"/>
            <a:cs typeface="Arial" panose="020B0604020202020204" pitchFamily="34" charset="0"/>
          </a:endParaRPr>
        </a:p>
      </dgm:t>
    </dgm:pt>
    <dgm:pt modelId="{57A59C37-C4D0-4FBB-8608-FB792B046CA8}" type="sibTrans" cxnId="{28F3340B-24E3-40A0-8C76-82DC0F9B431E}">
      <dgm:prSet/>
      <dgm:spPr/>
      <dgm:t>
        <a:bodyPr/>
        <a:lstStyle/>
        <a:p>
          <a:endParaRPr lang="es-ES">
            <a:latin typeface="Arial" panose="020B0604020202020204" pitchFamily="34" charset="0"/>
            <a:cs typeface="Arial" panose="020B0604020202020204" pitchFamily="34" charset="0"/>
          </a:endParaRPr>
        </a:p>
      </dgm:t>
    </dgm:pt>
    <dgm:pt modelId="{142157A1-CA55-412A-85E6-8F757C97FE50}">
      <dgm:prSet phldrT="[Texto]"/>
      <dgm:spPr/>
      <dgm:t>
        <a:bodyPr/>
        <a:lstStyle/>
        <a:p>
          <a:r>
            <a:rPr lang="es-ES" dirty="0" smtClean="0">
              <a:latin typeface="Arial" panose="020B0604020202020204" pitchFamily="34" charset="0"/>
              <a:cs typeface="Arial" panose="020B0604020202020204" pitchFamily="34" charset="0"/>
            </a:rPr>
            <a:t>CARGO / ABONO + CENTRO EMISOR. Por ejemplo: Abono Formación</a:t>
          </a:r>
          <a:endParaRPr lang="es-ES" dirty="0">
            <a:latin typeface="Arial" panose="020B0604020202020204" pitchFamily="34" charset="0"/>
            <a:cs typeface="Arial" panose="020B0604020202020204" pitchFamily="34" charset="0"/>
          </a:endParaRPr>
        </a:p>
      </dgm:t>
    </dgm:pt>
    <dgm:pt modelId="{B8903A68-1F8A-4E1D-9CF5-15DEDE89C41A}" type="parTrans" cxnId="{6774FFB3-5A20-42FA-99D9-AC089E69A5FD}">
      <dgm:prSet/>
      <dgm:spPr/>
      <dgm:t>
        <a:bodyPr/>
        <a:lstStyle/>
        <a:p>
          <a:endParaRPr lang="es-ES">
            <a:latin typeface="Arial" panose="020B0604020202020204" pitchFamily="34" charset="0"/>
            <a:cs typeface="Arial" panose="020B0604020202020204" pitchFamily="34" charset="0"/>
          </a:endParaRPr>
        </a:p>
      </dgm:t>
    </dgm:pt>
    <dgm:pt modelId="{FC0DED6F-3B7D-4D01-AB16-6EE5B80D1BC7}" type="sibTrans" cxnId="{6774FFB3-5A20-42FA-99D9-AC089E69A5FD}">
      <dgm:prSet/>
      <dgm:spPr/>
      <dgm:t>
        <a:bodyPr/>
        <a:lstStyle/>
        <a:p>
          <a:endParaRPr lang="es-ES">
            <a:latin typeface="Arial" panose="020B0604020202020204" pitchFamily="34" charset="0"/>
            <a:cs typeface="Arial" panose="020B0604020202020204" pitchFamily="34" charset="0"/>
          </a:endParaRPr>
        </a:p>
      </dgm:t>
    </dgm:pt>
    <dgm:pt modelId="{CDE1DFE6-1154-4002-8BED-533B046EB895}">
      <dgm:prSet phldrT="[Texto]"/>
      <dgm:spPr/>
      <dgm:t>
        <a:bodyPr/>
        <a:lstStyle/>
        <a:p>
          <a:r>
            <a:rPr lang="es-ES" dirty="0" smtClean="0">
              <a:latin typeface="Arial" panose="020B0604020202020204" pitchFamily="34" charset="0"/>
              <a:cs typeface="Arial" panose="020B0604020202020204" pitchFamily="34" charset="0"/>
            </a:rPr>
            <a:t>SOLICITUD ANTICIPO ACTIVIDAD </a:t>
          </a:r>
          <a:endParaRPr lang="es-ES" dirty="0">
            <a:latin typeface="Arial" panose="020B0604020202020204" pitchFamily="34" charset="0"/>
            <a:cs typeface="Arial" panose="020B0604020202020204" pitchFamily="34" charset="0"/>
          </a:endParaRPr>
        </a:p>
      </dgm:t>
    </dgm:pt>
    <dgm:pt modelId="{7B783DD7-31D4-4D47-9038-906C1BAD19D2}" type="parTrans" cxnId="{413E3185-7615-4567-B43A-0CBA9FF98334}">
      <dgm:prSet/>
      <dgm:spPr/>
      <dgm:t>
        <a:bodyPr/>
        <a:lstStyle/>
        <a:p>
          <a:endParaRPr lang="es-ES">
            <a:latin typeface="Arial" panose="020B0604020202020204" pitchFamily="34" charset="0"/>
            <a:cs typeface="Arial" panose="020B0604020202020204" pitchFamily="34" charset="0"/>
          </a:endParaRPr>
        </a:p>
      </dgm:t>
    </dgm:pt>
    <dgm:pt modelId="{2CCD8F6D-01E7-493A-8DD6-9D5888DC8CED}" type="sibTrans" cxnId="{413E3185-7615-4567-B43A-0CBA9FF98334}">
      <dgm:prSet/>
      <dgm:spPr/>
      <dgm:t>
        <a:bodyPr/>
        <a:lstStyle/>
        <a:p>
          <a:endParaRPr lang="es-ES">
            <a:latin typeface="Arial" panose="020B0604020202020204" pitchFamily="34" charset="0"/>
            <a:cs typeface="Arial" panose="020B0604020202020204" pitchFamily="34" charset="0"/>
          </a:endParaRPr>
        </a:p>
      </dgm:t>
    </dgm:pt>
    <dgm:pt modelId="{ED1B2111-F401-48CE-8752-9C89248AE208}" type="pres">
      <dgm:prSet presAssocID="{9143F858-CF24-45C9-8F02-09FE9B223846}" presName="composite" presStyleCnt="0">
        <dgm:presLayoutVars>
          <dgm:chMax val="1"/>
          <dgm:dir/>
          <dgm:resizeHandles val="exact"/>
        </dgm:presLayoutVars>
      </dgm:prSet>
      <dgm:spPr/>
      <dgm:t>
        <a:bodyPr/>
        <a:lstStyle/>
        <a:p>
          <a:endParaRPr lang="es-ES"/>
        </a:p>
      </dgm:t>
    </dgm:pt>
    <dgm:pt modelId="{E975BA83-0017-45BD-BD4F-13B13D861DED}" type="pres">
      <dgm:prSet presAssocID="{D1723B71-4D7A-4746-95DC-C44FA780042A}" presName="roof" presStyleLbl="dkBgShp" presStyleIdx="0" presStyleCnt="2" custScaleY="72733" custLinFactNeighborY="-9802"/>
      <dgm:spPr/>
      <dgm:t>
        <a:bodyPr/>
        <a:lstStyle/>
        <a:p>
          <a:endParaRPr lang="es-ES"/>
        </a:p>
      </dgm:t>
    </dgm:pt>
    <dgm:pt modelId="{46691530-12C4-4D2C-BAB0-E3AC56EB401E}" type="pres">
      <dgm:prSet presAssocID="{D1723B71-4D7A-4746-95DC-C44FA780042A}" presName="pillars" presStyleCnt="0"/>
      <dgm:spPr/>
    </dgm:pt>
    <dgm:pt modelId="{5A52B574-76AF-49BA-B96A-D232DA336DCE}" type="pres">
      <dgm:prSet presAssocID="{D1723B71-4D7A-4746-95DC-C44FA780042A}" presName="pillar1" presStyleLbl="node1" presStyleIdx="0" presStyleCnt="2">
        <dgm:presLayoutVars>
          <dgm:bulletEnabled val="1"/>
        </dgm:presLayoutVars>
      </dgm:prSet>
      <dgm:spPr/>
      <dgm:t>
        <a:bodyPr/>
        <a:lstStyle/>
        <a:p>
          <a:endParaRPr lang="es-ES"/>
        </a:p>
      </dgm:t>
    </dgm:pt>
    <dgm:pt modelId="{F4820FAF-2FB3-4EC3-81B9-4CA6FF6AB588}" type="pres">
      <dgm:prSet presAssocID="{D39031E1-8334-4D23-8B5C-CA8FCDDCCDEF}" presName="pillarX" presStyleLbl="node1" presStyleIdx="1" presStyleCnt="2" custScaleX="62093" custLinFactNeighborX="223">
        <dgm:presLayoutVars>
          <dgm:bulletEnabled val="1"/>
        </dgm:presLayoutVars>
      </dgm:prSet>
      <dgm:spPr/>
      <dgm:t>
        <a:bodyPr/>
        <a:lstStyle/>
        <a:p>
          <a:endParaRPr lang="es-ES"/>
        </a:p>
      </dgm:t>
    </dgm:pt>
    <dgm:pt modelId="{DE94EDDE-EF85-4F2B-A2E1-B071C586039F}" type="pres">
      <dgm:prSet presAssocID="{D1723B71-4D7A-4746-95DC-C44FA780042A}" presName="base" presStyleLbl="dkBgShp" presStyleIdx="1" presStyleCnt="2"/>
      <dgm:spPr/>
    </dgm:pt>
  </dgm:ptLst>
  <dgm:cxnLst>
    <dgm:cxn modelId="{DFF229A7-FD5F-4402-BFC8-A626C4D92F4D}" type="presOf" srcId="{A5FAE14A-ED05-46C5-B1CD-300BB6A67E50}" destId="{5A52B574-76AF-49BA-B96A-D232DA336DCE}" srcOrd="0" destOrd="1" presId="urn:microsoft.com/office/officeart/2005/8/layout/hList3"/>
    <dgm:cxn modelId="{28F3340B-24E3-40A0-8C76-82DC0F9B431E}" srcId="{1F9466F9-2797-4A64-8D51-FD4C0B4A6C5C}" destId="{D40C6B76-F10E-4523-99BF-1077CDBCEDE0}" srcOrd="3" destOrd="0" parTransId="{02DF90D8-95D6-46B9-A7A7-824922BEE527}" sibTransId="{57A59C37-C4D0-4FBB-8608-FB792B046CA8}"/>
    <dgm:cxn modelId="{5DF299FE-5501-430E-82D3-A49AB6606ABA}" srcId="{D1723B71-4D7A-4746-95DC-C44FA780042A}" destId="{1F9466F9-2797-4A64-8D51-FD4C0B4A6C5C}" srcOrd="0" destOrd="0" parTransId="{17EB031A-239E-4205-97A4-E58C766622CE}" sibTransId="{89D3D919-021D-4400-9CD4-A0D935B8A5EB}"/>
    <dgm:cxn modelId="{13BC57E2-DACD-4985-A9B2-81779999B1BE}" type="presOf" srcId="{D39031E1-8334-4D23-8B5C-CA8FCDDCCDEF}" destId="{F4820FAF-2FB3-4EC3-81B9-4CA6FF6AB588}" srcOrd="0" destOrd="0" presId="urn:microsoft.com/office/officeart/2005/8/layout/hList3"/>
    <dgm:cxn modelId="{CB6A1D42-A8A7-4EEC-B687-8E20E354586D}" srcId="{9143F858-CF24-45C9-8F02-09FE9B223846}" destId="{D1723B71-4D7A-4746-95DC-C44FA780042A}" srcOrd="0" destOrd="0" parTransId="{D35F8378-849D-40BF-82DA-FB451C656844}" sibTransId="{D8988378-E937-4A3D-84DC-F63E89C16DC1}"/>
    <dgm:cxn modelId="{5A7D4BA9-1AC2-4939-8DD6-46BD74237EF6}" srcId="{D39031E1-8334-4D23-8B5C-CA8FCDDCCDEF}" destId="{7FF152F3-1F0B-4C07-AD16-CF3CD18FFE87}" srcOrd="0" destOrd="0" parTransId="{6CAA7CA7-8E90-4599-AD29-91C26B544581}" sibTransId="{A95C3386-3C05-40E8-AE9B-E1187E1FA555}"/>
    <dgm:cxn modelId="{657EDBF3-F9E1-4974-A740-7CD64B64BC53}" type="presOf" srcId="{D40C6B76-F10E-4523-99BF-1077CDBCEDE0}" destId="{5A52B574-76AF-49BA-B96A-D232DA336DCE}" srcOrd="0" destOrd="4" presId="urn:microsoft.com/office/officeart/2005/8/layout/hList3"/>
    <dgm:cxn modelId="{7EA92148-2219-4D7A-9510-8437070023FE}" type="presOf" srcId="{142157A1-CA55-412A-85E6-8F757C97FE50}" destId="{5A52B574-76AF-49BA-B96A-D232DA336DCE}" srcOrd="0" destOrd="5" presId="urn:microsoft.com/office/officeart/2005/8/layout/hList3"/>
    <dgm:cxn modelId="{413E3185-7615-4567-B43A-0CBA9FF98334}" srcId="{1F9466F9-2797-4A64-8D51-FD4C0B4A6C5C}" destId="{CDE1DFE6-1154-4002-8BED-533B046EB895}" srcOrd="2" destOrd="0" parTransId="{7B783DD7-31D4-4D47-9038-906C1BAD19D2}" sibTransId="{2CCD8F6D-01E7-493A-8DD6-9D5888DC8CED}"/>
    <dgm:cxn modelId="{579DCBED-74E3-4BB5-8179-5F6187A02E2C}" srcId="{1F9466F9-2797-4A64-8D51-FD4C0B4A6C5C}" destId="{674FBA14-1332-4786-B5C8-1EEE9F06E27D}" srcOrd="1" destOrd="0" parTransId="{04F5F286-3B0E-4CF4-BB64-96F180882703}" sibTransId="{6F4042FD-8874-4E1A-8307-7986DCA8D1B2}"/>
    <dgm:cxn modelId="{28D90E69-CC0E-4B89-B204-B376C48EE511}" type="presOf" srcId="{7FF152F3-1F0B-4C07-AD16-CF3CD18FFE87}" destId="{F4820FAF-2FB3-4EC3-81B9-4CA6FF6AB588}" srcOrd="0" destOrd="1" presId="urn:microsoft.com/office/officeart/2005/8/layout/hList3"/>
    <dgm:cxn modelId="{5049DEAA-3D9E-4713-A6C3-BF514C9D1DD5}" type="presOf" srcId="{674FBA14-1332-4786-B5C8-1EEE9F06E27D}" destId="{5A52B574-76AF-49BA-B96A-D232DA336DCE}" srcOrd="0" destOrd="2" presId="urn:microsoft.com/office/officeart/2005/8/layout/hList3"/>
    <dgm:cxn modelId="{17D86695-37C4-4BC1-B76C-EC169868A3EA}" type="presOf" srcId="{D1723B71-4D7A-4746-95DC-C44FA780042A}" destId="{E975BA83-0017-45BD-BD4F-13B13D861DED}" srcOrd="0" destOrd="0" presId="urn:microsoft.com/office/officeart/2005/8/layout/hList3"/>
    <dgm:cxn modelId="{632B402E-8C17-4DB9-AB9C-15AAD59B3F69}" srcId="{1F9466F9-2797-4A64-8D51-FD4C0B4A6C5C}" destId="{A5FAE14A-ED05-46C5-B1CD-300BB6A67E50}" srcOrd="0" destOrd="0" parTransId="{1296D8A4-7FD3-433B-BF34-59B81A225E08}" sibTransId="{126B83BE-DB8F-4ACE-807C-AFD1198FA293}"/>
    <dgm:cxn modelId="{BF4BA1A5-AF32-4078-88EA-F31DAB58599A}" type="presOf" srcId="{1F9466F9-2797-4A64-8D51-FD4C0B4A6C5C}" destId="{5A52B574-76AF-49BA-B96A-D232DA336DCE}" srcOrd="0" destOrd="0" presId="urn:microsoft.com/office/officeart/2005/8/layout/hList3"/>
    <dgm:cxn modelId="{64DF82A1-8302-41B7-8391-65628F51A4A2}" type="presOf" srcId="{CDE1DFE6-1154-4002-8BED-533B046EB895}" destId="{5A52B574-76AF-49BA-B96A-D232DA336DCE}" srcOrd="0" destOrd="3" presId="urn:microsoft.com/office/officeart/2005/8/layout/hList3"/>
    <dgm:cxn modelId="{C500B5D6-8C55-4301-90DB-C1D05F607D01}" srcId="{D1723B71-4D7A-4746-95DC-C44FA780042A}" destId="{D39031E1-8334-4D23-8B5C-CA8FCDDCCDEF}" srcOrd="1" destOrd="0" parTransId="{3E85BDBB-91F6-4BC7-A9CF-4028CAD0BA45}" sibTransId="{AA7FD48D-B551-42FE-9FD0-0F0403E97256}"/>
    <dgm:cxn modelId="{6774FFB3-5A20-42FA-99D9-AC089E69A5FD}" srcId="{1F9466F9-2797-4A64-8D51-FD4C0B4A6C5C}" destId="{142157A1-CA55-412A-85E6-8F757C97FE50}" srcOrd="4" destOrd="0" parTransId="{B8903A68-1F8A-4E1D-9CF5-15DEDE89C41A}" sibTransId="{FC0DED6F-3B7D-4D01-AB16-6EE5B80D1BC7}"/>
    <dgm:cxn modelId="{FF600D03-D574-4ABE-8110-60AC620BB85C}" type="presOf" srcId="{9143F858-CF24-45C9-8F02-09FE9B223846}" destId="{ED1B2111-F401-48CE-8752-9C89248AE208}" srcOrd="0" destOrd="0" presId="urn:microsoft.com/office/officeart/2005/8/layout/hList3"/>
    <dgm:cxn modelId="{0703EB3B-DEB3-47CD-A86A-03118E6A1008}" type="presParOf" srcId="{ED1B2111-F401-48CE-8752-9C89248AE208}" destId="{E975BA83-0017-45BD-BD4F-13B13D861DED}" srcOrd="0" destOrd="0" presId="urn:microsoft.com/office/officeart/2005/8/layout/hList3"/>
    <dgm:cxn modelId="{82DEFE7C-1CF7-41CA-BE60-1864DDF63FA9}" type="presParOf" srcId="{ED1B2111-F401-48CE-8752-9C89248AE208}" destId="{46691530-12C4-4D2C-BAB0-E3AC56EB401E}" srcOrd="1" destOrd="0" presId="urn:microsoft.com/office/officeart/2005/8/layout/hList3"/>
    <dgm:cxn modelId="{7C977824-E072-4ABB-90B6-830EE6D851D9}" type="presParOf" srcId="{46691530-12C4-4D2C-BAB0-E3AC56EB401E}" destId="{5A52B574-76AF-49BA-B96A-D232DA336DCE}" srcOrd="0" destOrd="0" presId="urn:microsoft.com/office/officeart/2005/8/layout/hList3"/>
    <dgm:cxn modelId="{FBEEA8EE-1F26-4FFC-8D52-715B23B3B288}" type="presParOf" srcId="{46691530-12C4-4D2C-BAB0-E3AC56EB401E}" destId="{F4820FAF-2FB3-4EC3-81B9-4CA6FF6AB588}" srcOrd="1" destOrd="0" presId="urn:microsoft.com/office/officeart/2005/8/layout/hList3"/>
    <dgm:cxn modelId="{7F2F0688-6994-4F4B-95A0-E317FCB88D97}" type="presParOf" srcId="{ED1B2111-F401-48CE-8752-9C89248AE208}" destId="{DE94EDDE-EF85-4F2B-A2E1-B071C586039F}"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43F858-CF24-45C9-8F02-09FE9B223846}" type="doc">
      <dgm:prSet loTypeId="urn:microsoft.com/office/officeart/2005/8/layout/hList3" loCatId="list" qsTypeId="urn:microsoft.com/office/officeart/2005/8/quickstyle/simple1" qsCatId="simple" csTypeId="urn:microsoft.com/office/officeart/2005/8/colors/accent3_1" csCatId="accent3" phldr="1"/>
      <dgm:spPr/>
      <dgm:t>
        <a:bodyPr/>
        <a:lstStyle/>
        <a:p>
          <a:endParaRPr lang="es-ES"/>
        </a:p>
      </dgm:t>
    </dgm:pt>
    <dgm:pt modelId="{D1723B71-4D7A-4746-95DC-C44FA780042A}">
      <dgm:prSet phldrT="[Texto]" custT="1"/>
      <dgm:spPr/>
      <dgm:t>
        <a:bodyPr/>
        <a:lstStyle/>
        <a:p>
          <a:r>
            <a:rPr lang="es-ES" sz="2000" dirty="0" smtClean="0">
              <a:solidFill>
                <a:schemeClr val="tx1"/>
              </a:solidFill>
              <a:latin typeface="Arial" panose="020B0604020202020204" pitchFamily="34" charset="0"/>
              <a:cs typeface="Arial" panose="020B0604020202020204" pitchFamily="34" charset="0"/>
            </a:rPr>
            <a:t>CONCEPTOS DETALLE</a:t>
          </a:r>
          <a:endParaRPr lang="es-ES" sz="2000" dirty="0">
            <a:solidFill>
              <a:schemeClr val="tx1"/>
            </a:solidFill>
            <a:latin typeface="Arial" panose="020B0604020202020204" pitchFamily="34" charset="0"/>
            <a:cs typeface="Arial" panose="020B0604020202020204" pitchFamily="34" charset="0"/>
          </a:endParaRPr>
        </a:p>
      </dgm:t>
    </dgm:pt>
    <dgm:pt modelId="{D35F8378-849D-40BF-82DA-FB451C656844}" type="parTrans" cxnId="{CB6A1D42-A8A7-4EEC-B687-8E20E354586D}">
      <dgm:prSet/>
      <dgm:spPr/>
      <dgm:t>
        <a:bodyPr/>
        <a:lstStyle/>
        <a:p>
          <a:endParaRPr lang="es-ES">
            <a:latin typeface="Arial" panose="020B0604020202020204" pitchFamily="34" charset="0"/>
            <a:cs typeface="Arial" panose="020B0604020202020204" pitchFamily="34" charset="0"/>
          </a:endParaRPr>
        </a:p>
      </dgm:t>
    </dgm:pt>
    <dgm:pt modelId="{D8988378-E937-4A3D-84DC-F63E89C16DC1}" type="sibTrans" cxnId="{CB6A1D42-A8A7-4EEC-B687-8E20E354586D}">
      <dgm:prSet/>
      <dgm:spPr/>
      <dgm:t>
        <a:bodyPr/>
        <a:lstStyle/>
        <a:p>
          <a:endParaRPr lang="es-ES">
            <a:latin typeface="Arial" panose="020B0604020202020204" pitchFamily="34" charset="0"/>
            <a:cs typeface="Arial" panose="020B0604020202020204" pitchFamily="34" charset="0"/>
          </a:endParaRPr>
        </a:p>
      </dgm:t>
    </dgm:pt>
    <dgm:pt modelId="{D39031E1-8334-4D23-8B5C-CA8FCDDCCDEF}">
      <dgm:prSet phldrT="[Texto]" custT="1"/>
      <dgm:spPr/>
      <dgm:t>
        <a:bodyPr/>
        <a:lstStyle/>
        <a:p>
          <a:r>
            <a:rPr lang="es-ES" sz="1200" b="1" dirty="0" smtClean="0">
              <a:solidFill>
                <a:schemeClr val="tx1"/>
              </a:solidFill>
              <a:latin typeface="Arial" panose="020B0604020202020204" pitchFamily="34" charset="0"/>
              <a:cs typeface="Arial" panose="020B0604020202020204" pitchFamily="34" charset="0"/>
            </a:rPr>
            <a:t>Como norma general indicaremos DESCRIPCIÓN DEL GASTO Y PERIODO FACTURADO.</a:t>
          </a:r>
        </a:p>
        <a:p>
          <a:endParaRPr lang="es-ES" sz="1100" b="1" dirty="0" smtClean="0">
            <a:solidFill>
              <a:schemeClr val="tx1"/>
            </a:solidFill>
            <a:latin typeface="Arial" panose="020B0604020202020204" pitchFamily="34" charset="0"/>
            <a:cs typeface="Arial" panose="020B0604020202020204" pitchFamily="34" charset="0"/>
          </a:endParaRPr>
        </a:p>
        <a:p>
          <a:r>
            <a:rPr lang="es-ES" sz="1050" b="0" dirty="0" smtClean="0">
              <a:solidFill>
                <a:schemeClr val="tx1"/>
              </a:solidFill>
              <a:latin typeface="Arial" panose="020B0604020202020204" pitchFamily="34" charset="0"/>
              <a:cs typeface="Arial" panose="020B0604020202020204" pitchFamily="34" charset="0"/>
            </a:rPr>
            <a:t>-  </a:t>
          </a:r>
          <a:r>
            <a:rPr lang="es-ES" sz="1050" b="0" u="sng" dirty="0" smtClean="0">
              <a:solidFill>
                <a:schemeClr val="tx1"/>
              </a:solidFill>
              <a:latin typeface="Arial" panose="020B0604020202020204" pitchFamily="34" charset="0"/>
              <a:cs typeface="Arial" panose="020B0604020202020204" pitchFamily="34" charset="0"/>
            </a:rPr>
            <a:t>CASOS ESPECIFICOS</a:t>
          </a:r>
          <a:r>
            <a:rPr lang="es-ES" sz="1050" b="0" dirty="0" smtClean="0">
              <a:solidFill>
                <a:schemeClr val="tx1"/>
              </a:solidFill>
              <a:latin typeface="Arial" panose="020B0604020202020204" pitchFamily="34" charset="0"/>
              <a:cs typeface="Arial" panose="020B0604020202020204" pitchFamily="34" charset="0"/>
            </a:rPr>
            <a:t>:</a:t>
          </a:r>
          <a:endParaRPr lang="es-ES" sz="1050" b="1" dirty="0" smtClean="0">
            <a:latin typeface="Arial" panose="020B0604020202020204" pitchFamily="34" charset="0"/>
            <a:cs typeface="Arial" panose="020B0604020202020204" pitchFamily="34" charset="0"/>
          </a:endParaRPr>
        </a:p>
      </dgm:t>
    </dgm:pt>
    <dgm:pt modelId="{3E85BDBB-91F6-4BC7-A9CF-4028CAD0BA45}" type="parTrans" cxnId="{C500B5D6-8C55-4301-90DB-C1D05F607D01}">
      <dgm:prSet/>
      <dgm:spPr/>
      <dgm:t>
        <a:bodyPr/>
        <a:lstStyle/>
        <a:p>
          <a:endParaRPr lang="es-ES">
            <a:latin typeface="Arial" panose="020B0604020202020204" pitchFamily="34" charset="0"/>
            <a:cs typeface="Arial" panose="020B0604020202020204" pitchFamily="34" charset="0"/>
          </a:endParaRPr>
        </a:p>
      </dgm:t>
    </dgm:pt>
    <dgm:pt modelId="{AA7FD48D-B551-42FE-9FD0-0F0403E97256}" type="sibTrans" cxnId="{C500B5D6-8C55-4301-90DB-C1D05F607D01}">
      <dgm:prSet/>
      <dgm:spPr/>
      <dgm:t>
        <a:bodyPr/>
        <a:lstStyle/>
        <a:p>
          <a:endParaRPr lang="es-ES">
            <a:latin typeface="Arial" panose="020B0604020202020204" pitchFamily="34" charset="0"/>
            <a:cs typeface="Arial" panose="020B0604020202020204" pitchFamily="34" charset="0"/>
          </a:endParaRPr>
        </a:p>
      </dgm:t>
    </dgm:pt>
    <dgm:pt modelId="{7FF152F3-1F0B-4C07-AD16-CF3CD18FFE87}">
      <dgm:prSet phldrT="[Texto]" custT="1"/>
      <dgm:spPr/>
      <dgm:t>
        <a:bodyPr/>
        <a:lstStyle/>
        <a:p>
          <a:r>
            <a:rPr lang="es-ES" sz="1050" b="1" dirty="0" smtClean="0">
              <a:solidFill>
                <a:schemeClr val="tx1"/>
              </a:solidFill>
              <a:latin typeface="Arial" panose="020B0604020202020204" pitchFamily="34" charset="0"/>
              <a:cs typeface="Arial" panose="020B0604020202020204" pitchFamily="34" charset="0"/>
            </a:rPr>
            <a:t>AYUDA SOCIAL:</a:t>
          </a:r>
          <a:r>
            <a:rPr lang="es-ES" sz="1050" b="0" dirty="0" smtClean="0">
              <a:solidFill>
                <a:schemeClr val="tx1"/>
              </a:solidFill>
              <a:latin typeface="Arial" panose="020B0604020202020204" pitchFamily="34" charset="0"/>
              <a:cs typeface="Arial" panose="020B0604020202020204" pitchFamily="34" charset="0"/>
            </a:rPr>
            <a:t> AYUDA SOCIAL, NOMBRE Y APELLIDO BENEFICIARIO , TIPO DE AYUDA Y </a:t>
          </a:r>
          <a:r>
            <a:rPr lang="es-ES" sz="1050" b="0" u="none" dirty="0" smtClean="0">
              <a:solidFill>
                <a:schemeClr val="tx1"/>
              </a:solidFill>
              <a:latin typeface="Arial" panose="020B0604020202020204" pitchFamily="34" charset="0"/>
              <a:cs typeface="Arial" panose="020B0604020202020204" pitchFamily="34" charset="0"/>
            </a:rPr>
            <a:t>PERIODO</a:t>
          </a:r>
          <a:endParaRPr lang="es-ES" sz="1050" b="0" u="none" dirty="0">
            <a:solidFill>
              <a:schemeClr val="tx1"/>
            </a:solidFill>
            <a:latin typeface="Arial" panose="020B0604020202020204" pitchFamily="34" charset="0"/>
            <a:cs typeface="Arial" panose="020B0604020202020204" pitchFamily="34" charset="0"/>
          </a:endParaRPr>
        </a:p>
      </dgm:t>
    </dgm:pt>
    <dgm:pt modelId="{6CAA7CA7-8E90-4599-AD29-91C26B544581}" type="parTrans" cxnId="{5A7D4BA9-1AC2-4939-8DD6-46BD74237EF6}">
      <dgm:prSet/>
      <dgm:spPr/>
      <dgm:t>
        <a:bodyPr/>
        <a:lstStyle/>
        <a:p>
          <a:endParaRPr lang="es-ES">
            <a:latin typeface="Arial" panose="020B0604020202020204" pitchFamily="34" charset="0"/>
            <a:cs typeface="Arial" panose="020B0604020202020204" pitchFamily="34" charset="0"/>
          </a:endParaRPr>
        </a:p>
      </dgm:t>
    </dgm:pt>
    <dgm:pt modelId="{A95C3386-3C05-40E8-AE9B-E1187E1FA555}" type="sibTrans" cxnId="{5A7D4BA9-1AC2-4939-8DD6-46BD74237EF6}">
      <dgm:prSet/>
      <dgm:spPr/>
      <dgm:t>
        <a:bodyPr/>
        <a:lstStyle/>
        <a:p>
          <a:endParaRPr lang="es-ES">
            <a:latin typeface="Arial" panose="020B0604020202020204" pitchFamily="34" charset="0"/>
            <a:cs typeface="Arial" panose="020B0604020202020204" pitchFamily="34" charset="0"/>
          </a:endParaRPr>
        </a:p>
      </dgm:t>
    </dgm:pt>
    <dgm:pt modelId="{4C24C1DE-D940-4FAA-847C-B3FC56B4F215}">
      <dgm:prSet phldrT="[Texto]" custT="1"/>
      <dgm:spPr/>
      <dgm:t>
        <a:bodyPr/>
        <a:lstStyle/>
        <a:p>
          <a:r>
            <a:rPr lang="es-ES" sz="1050" b="1" dirty="0" smtClean="0">
              <a:solidFill>
                <a:schemeClr val="tx1"/>
              </a:solidFill>
              <a:latin typeface="Arial" panose="020B0604020202020204" pitchFamily="34" charset="0"/>
              <a:cs typeface="Arial" panose="020B0604020202020204" pitchFamily="34" charset="0"/>
            </a:rPr>
            <a:t>KILOMETRAJE:</a:t>
          </a:r>
          <a:r>
            <a:rPr lang="es-ES" sz="1050" b="0" dirty="0" smtClean="0">
              <a:solidFill>
                <a:schemeClr val="tx1"/>
              </a:solidFill>
              <a:latin typeface="Arial" panose="020B0604020202020204" pitchFamily="34" charset="0"/>
              <a:cs typeface="Arial" panose="020B0604020202020204" pitchFamily="34" charset="0"/>
            </a:rPr>
            <a:t> MOTIVO DEL DESPLAZAMIENTO – DIRECCIÓN, ORIGEN Y DESTINO </a:t>
          </a:r>
          <a:endParaRPr lang="es-ES" sz="1050" b="0" dirty="0">
            <a:solidFill>
              <a:schemeClr val="tx1"/>
            </a:solidFill>
            <a:latin typeface="Arial" panose="020B0604020202020204" pitchFamily="34" charset="0"/>
            <a:cs typeface="Arial" panose="020B0604020202020204" pitchFamily="34" charset="0"/>
          </a:endParaRPr>
        </a:p>
      </dgm:t>
    </dgm:pt>
    <dgm:pt modelId="{516C5BA6-C16C-4727-BC89-8BDC216405D9}" type="parTrans" cxnId="{EB81717D-8224-45DE-848E-CDE9B05D675B}">
      <dgm:prSet/>
      <dgm:spPr/>
      <dgm:t>
        <a:bodyPr/>
        <a:lstStyle/>
        <a:p>
          <a:endParaRPr lang="es-ES">
            <a:latin typeface="Arial" panose="020B0604020202020204" pitchFamily="34" charset="0"/>
            <a:cs typeface="Arial" panose="020B0604020202020204" pitchFamily="34" charset="0"/>
          </a:endParaRPr>
        </a:p>
      </dgm:t>
    </dgm:pt>
    <dgm:pt modelId="{E7D9611F-ED71-4652-A254-19216CD1E9DE}" type="sibTrans" cxnId="{EB81717D-8224-45DE-848E-CDE9B05D675B}">
      <dgm:prSet/>
      <dgm:spPr/>
      <dgm:t>
        <a:bodyPr/>
        <a:lstStyle/>
        <a:p>
          <a:endParaRPr lang="es-ES">
            <a:latin typeface="Arial" panose="020B0604020202020204" pitchFamily="34" charset="0"/>
            <a:cs typeface="Arial" panose="020B0604020202020204" pitchFamily="34" charset="0"/>
          </a:endParaRPr>
        </a:p>
      </dgm:t>
    </dgm:pt>
    <dgm:pt modelId="{C3B11625-D000-43E9-81D5-1A55C693637C}">
      <dgm:prSet phldrT="[Texto]" custT="1"/>
      <dgm:spPr/>
      <dgm:t>
        <a:bodyPr/>
        <a:lstStyle/>
        <a:p>
          <a:r>
            <a:rPr lang="es-ES" sz="1050" b="1" dirty="0" smtClean="0">
              <a:solidFill>
                <a:schemeClr val="tx1"/>
              </a:solidFill>
              <a:latin typeface="Arial" panose="020B0604020202020204" pitchFamily="34" charset="0"/>
              <a:cs typeface="Arial" panose="020B0604020202020204" pitchFamily="34" charset="0"/>
            </a:rPr>
            <a:t>ABONO TRANSPORTES (voluntarios y trabajadores)</a:t>
          </a:r>
          <a:r>
            <a:rPr lang="es-ES" sz="1050" b="0" dirty="0" smtClean="0">
              <a:solidFill>
                <a:schemeClr val="tx1"/>
              </a:solidFill>
              <a:latin typeface="Arial" panose="020B0604020202020204" pitchFamily="34" charset="0"/>
              <a:cs typeface="Arial" panose="020B0604020202020204" pitchFamily="34" charset="0"/>
            </a:rPr>
            <a:t>: NOMBRE Y APELLIDOS BENEFICIARIO  - TIPO DE CUPÓN Y PERIODO FACTURADO</a:t>
          </a:r>
          <a:endParaRPr lang="es-ES" sz="1050" b="0" dirty="0">
            <a:solidFill>
              <a:schemeClr val="tx1"/>
            </a:solidFill>
            <a:latin typeface="Arial" panose="020B0604020202020204" pitchFamily="34" charset="0"/>
            <a:cs typeface="Arial" panose="020B0604020202020204" pitchFamily="34" charset="0"/>
          </a:endParaRPr>
        </a:p>
      </dgm:t>
    </dgm:pt>
    <dgm:pt modelId="{7B848FD5-FC4C-4FA7-A04C-C929927BFF22}" type="parTrans" cxnId="{F0B6CB45-5633-4E29-BE97-477E58795570}">
      <dgm:prSet/>
      <dgm:spPr/>
      <dgm:t>
        <a:bodyPr/>
        <a:lstStyle/>
        <a:p>
          <a:endParaRPr lang="es-ES">
            <a:latin typeface="Arial" panose="020B0604020202020204" pitchFamily="34" charset="0"/>
            <a:cs typeface="Arial" panose="020B0604020202020204" pitchFamily="34" charset="0"/>
          </a:endParaRPr>
        </a:p>
      </dgm:t>
    </dgm:pt>
    <dgm:pt modelId="{C8F8DA6E-449B-4BB7-B70F-8276D8082A62}" type="sibTrans" cxnId="{F0B6CB45-5633-4E29-BE97-477E58795570}">
      <dgm:prSet/>
      <dgm:spPr/>
      <dgm:t>
        <a:bodyPr/>
        <a:lstStyle/>
        <a:p>
          <a:endParaRPr lang="es-ES">
            <a:latin typeface="Arial" panose="020B0604020202020204" pitchFamily="34" charset="0"/>
            <a:cs typeface="Arial" panose="020B0604020202020204" pitchFamily="34" charset="0"/>
          </a:endParaRPr>
        </a:p>
      </dgm:t>
    </dgm:pt>
    <dgm:pt modelId="{A7250153-15BD-4759-AC81-0D800670D7B7}">
      <dgm:prSet phldrT="[Texto]" custT="1"/>
      <dgm:spPr/>
      <dgm:t>
        <a:bodyPr/>
        <a:lstStyle/>
        <a:p>
          <a:r>
            <a:rPr lang="es-ES" sz="1050" b="1" dirty="0" smtClean="0">
              <a:solidFill>
                <a:schemeClr val="tx1"/>
              </a:solidFill>
              <a:latin typeface="Arial" panose="020B0604020202020204" pitchFamily="34" charset="0"/>
              <a:cs typeface="Arial" panose="020B0604020202020204" pitchFamily="34" charset="0"/>
            </a:rPr>
            <a:t>PROFESIONALES / COLABORADORES :</a:t>
          </a:r>
          <a:r>
            <a:rPr lang="es-ES" sz="1050" b="0" dirty="0" smtClean="0">
              <a:solidFill>
                <a:schemeClr val="tx1"/>
              </a:solidFill>
              <a:latin typeface="Arial" panose="020B0604020202020204" pitchFamily="34" charset="0"/>
              <a:cs typeface="Arial" panose="020B0604020202020204" pitchFamily="34" charset="0"/>
            </a:rPr>
            <a:t>NOMBRE DEL SERVICIO – FECHAS DE REALIZACIÓN</a:t>
          </a:r>
          <a:endParaRPr lang="es-ES" sz="1050" b="0" dirty="0">
            <a:solidFill>
              <a:schemeClr val="tx1"/>
            </a:solidFill>
            <a:latin typeface="Arial" panose="020B0604020202020204" pitchFamily="34" charset="0"/>
            <a:cs typeface="Arial" panose="020B0604020202020204" pitchFamily="34" charset="0"/>
          </a:endParaRPr>
        </a:p>
      </dgm:t>
    </dgm:pt>
    <dgm:pt modelId="{5DEA1E3D-4457-4F96-840D-3E4A6A1E4BE9}" type="parTrans" cxnId="{B3D7BB03-15DA-4FCA-BFB6-CCDE4C28C8F2}">
      <dgm:prSet/>
      <dgm:spPr/>
      <dgm:t>
        <a:bodyPr/>
        <a:lstStyle/>
        <a:p>
          <a:endParaRPr lang="es-ES">
            <a:latin typeface="Arial" panose="020B0604020202020204" pitchFamily="34" charset="0"/>
            <a:cs typeface="Arial" panose="020B0604020202020204" pitchFamily="34" charset="0"/>
          </a:endParaRPr>
        </a:p>
      </dgm:t>
    </dgm:pt>
    <dgm:pt modelId="{B01E2414-635B-4C90-B96F-0F1D076FBB3B}" type="sibTrans" cxnId="{B3D7BB03-15DA-4FCA-BFB6-CCDE4C28C8F2}">
      <dgm:prSet/>
      <dgm:spPr/>
      <dgm:t>
        <a:bodyPr/>
        <a:lstStyle/>
        <a:p>
          <a:endParaRPr lang="es-ES">
            <a:latin typeface="Arial" panose="020B0604020202020204" pitchFamily="34" charset="0"/>
            <a:cs typeface="Arial" panose="020B0604020202020204" pitchFamily="34" charset="0"/>
          </a:endParaRPr>
        </a:p>
      </dgm:t>
    </dgm:pt>
    <dgm:pt modelId="{2ABE1A93-77DC-4F24-8150-44A545EB1FC1}">
      <dgm:prSet phldrT="[Texto]" custT="1"/>
      <dgm:spPr/>
      <dgm:t>
        <a:bodyPr/>
        <a:lstStyle/>
        <a:p>
          <a:r>
            <a:rPr lang="es-ES" sz="1050" b="1" dirty="0" smtClean="0">
              <a:solidFill>
                <a:schemeClr val="tx1"/>
              </a:solidFill>
              <a:latin typeface="Arial" panose="020B0604020202020204" pitchFamily="34" charset="0"/>
              <a:cs typeface="Arial" panose="020B0604020202020204" pitchFamily="34" charset="0"/>
            </a:rPr>
            <a:t>SUMINISTROS:</a:t>
          </a:r>
          <a:r>
            <a:rPr lang="es-ES" sz="1050" b="0" dirty="0" smtClean="0">
              <a:solidFill>
                <a:schemeClr val="tx1"/>
              </a:solidFill>
              <a:latin typeface="Arial" panose="020B0604020202020204" pitchFamily="34" charset="0"/>
              <a:cs typeface="Arial" panose="020B0604020202020204" pitchFamily="34" charset="0"/>
            </a:rPr>
            <a:t> TIPO GASTO – LUGAR -  PERIODO FACTURADO - CONTRATO</a:t>
          </a:r>
          <a:endParaRPr lang="es-ES" sz="1050" b="0" dirty="0">
            <a:solidFill>
              <a:schemeClr val="tx1"/>
            </a:solidFill>
            <a:latin typeface="Arial" panose="020B0604020202020204" pitchFamily="34" charset="0"/>
            <a:cs typeface="Arial" panose="020B0604020202020204" pitchFamily="34" charset="0"/>
          </a:endParaRPr>
        </a:p>
      </dgm:t>
    </dgm:pt>
    <dgm:pt modelId="{1CA39188-7608-4F0D-92CB-5F241AF18F53}" type="parTrans" cxnId="{8E51131E-661E-445B-85E3-7C4761A877F7}">
      <dgm:prSet/>
      <dgm:spPr/>
      <dgm:t>
        <a:bodyPr/>
        <a:lstStyle/>
        <a:p>
          <a:endParaRPr lang="es-ES">
            <a:latin typeface="Arial" panose="020B0604020202020204" pitchFamily="34" charset="0"/>
            <a:cs typeface="Arial" panose="020B0604020202020204" pitchFamily="34" charset="0"/>
          </a:endParaRPr>
        </a:p>
      </dgm:t>
    </dgm:pt>
    <dgm:pt modelId="{4FE78CA0-E88D-452B-8934-426C2209BF04}" type="sibTrans" cxnId="{8E51131E-661E-445B-85E3-7C4761A877F7}">
      <dgm:prSet/>
      <dgm:spPr/>
      <dgm:t>
        <a:bodyPr/>
        <a:lstStyle/>
        <a:p>
          <a:endParaRPr lang="es-ES">
            <a:latin typeface="Arial" panose="020B0604020202020204" pitchFamily="34" charset="0"/>
            <a:cs typeface="Arial" panose="020B0604020202020204" pitchFamily="34" charset="0"/>
          </a:endParaRPr>
        </a:p>
      </dgm:t>
    </dgm:pt>
    <dgm:pt modelId="{3A676454-7247-4CD3-916E-719CAD9E7B63}">
      <dgm:prSet phldrT="[Texto]" custT="1"/>
      <dgm:spPr/>
      <dgm:t>
        <a:bodyPr/>
        <a:lstStyle/>
        <a:p>
          <a:r>
            <a:rPr lang="es-ES" sz="1050" b="1" dirty="0" smtClean="0">
              <a:solidFill>
                <a:schemeClr val="tx1"/>
              </a:solidFill>
              <a:latin typeface="Arial" panose="020B0604020202020204" pitchFamily="34" charset="0"/>
              <a:cs typeface="Arial" panose="020B0604020202020204" pitchFamily="34" charset="0"/>
            </a:rPr>
            <a:t>INMOVILIZADO: </a:t>
          </a:r>
          <a:r>
            <a:rPr lang="es-ES" sz="1050" b="0" dirty="0" smtClean="0">
              <a:solidFill>
                <a:schemeClr val="tx1"/>
              </a:solidFill>
              <a:latin typeface="Arial" panose="020B0604020202020204" pitchFamily="34" charset="0"/>
              <a:cs typeface="Arial" panose="020B0604020202020204" pitchFamily="34" charset="0"/>
            </a:rPr>
            <a:t>DESCRIPCIÓN DETALLADA DEL ELEMENTO  (agrupar sólo igual característic</a:t>
          </a:r>
          <a:r>
            <a:rPr lang="es-ES" sz="1050" dirty="0" smtClean="0">
              <a:solidFill>
                <a:schemeClr val="tx1"/>
              </a:solidFill>
              <a:latin typeface="Arial" panose="020B0604020202020204" pitchFamily="34" charset="0"/>
              <a:cs typeface="Arial" panose="020B0604020202020204" pitchFamily="34" charset="0"/>
            </a:rPr>
            <a:t>a – precio y en ese caso indicar el número de unidades. No distribuir un único elemento en varias estructuras contables. En proyectos de IRPF debe grabarse una línea por cada elemento (no agrupar) </a:t>
          </a:r>
          <a:endParaRPr lang="es-ES" sz="1050" dirty="0">
            <a:solidFill>
              <a:schemeClr val="tx1"/>
            </a:solidFill>
            <a:latin typeface="Arial" panose="020B0604020202020204" pitchFamily="34" charset="0"/>
            <a:cs typeface="Arial" panose="020B0604020202020204" pitchFamily="34" charset="0"/>
          </a:endParaRPr>
        </a:p>
      </dgm:t>
    </dgm:pt>
    <dgm:pt modelId="{00EE23E1-FA6B-47A5-8BD3-4D1C46E96C3A}" type="parTrans" cxnId="{A4D1ADE7-48C0-47F4-B5AF-9AF08163687B}">
      <dgm:prSet/>
      <dgm:spPr/>
      <dgm:t>
        <a:bodyPr/>
        <a:lstStyle/>
        <a:p>
          <a:endParaRPr lang="es-ES">
            <a:latin typeface="Arial" panose="020B0604020202020204" pitchFamily="34" charset="0"/>
            <a:cs typeface="Arial" panose="020B0604020202020204" pitchFamily="34" charset="0"/>
          </a:endParaRPr>
        </a:p>
      </dgm:t>
    </dgm:pt>
    <dgm:pt modelId="{456D947F-09C8-4650-AF37-2EF80589F737}" type="sibTrans" cxnId="{A4D1ADE7-48C0-47F4-B5AF-9AF08163687B}">
      <dgm:prSet/>
      <dgm:spPr/>
      <dgm:t>
        <a:bodyPr/>
        <a:lstStyle/>
        <a:p>
          <a:endParaRPr lang="es-ES">
            <a:latin typeface="Arial" panose="020B0604020202020204" pitchFamily="34" charset="0"/>
            <a:cs typeface="Arial" panose="020B0604020202020204" pitchFamily="34" charset="0"/>
          </a:endParaRPr>
        </a:p>
      </dgm:t>
    </dgm:pt>
    <dgm:pt modelId="{CB22C08B-FC99-4A38-9383-06CB00F8EEC7}">
      <dgm:prSet phldrT="[Texto]" custT="1"/>
      <dgm:spPr/>
      <dgm:t>
        <a:bodyPr/>
        <a:lstStyle/>
        <a:p>
          <a:r>
            <a:rPr lang="es-ES" sz="1050" b="1" dirty="0" smtClean="0">
              <a:solidFill>
                <a:schemeClr val="tx1"/>
              </a:solidFill>
              <a:latin typeface="Arial" panose="020B0604020202020204" pitchFamily="34" charset="0"/>
              <a:cs typeface="Arial" panose="020B0604020202020204" pitchFamily="34" charset="0"/>
            </a:rPr>
            <a:t>TELEFONO:</a:t>
          </a:r>
          <a:r>
            <a:rPr lang="es-ES" sz="1050" b="0" dirty="0" smtClean="0">
              <a:solidFill>
                <a:schemeClr val="tx1"/>
              </a:solidFill>
              <a:latin typeface="Arial" panose="020B0604020202020204" pitchFamily="34" charset="0"/>
              <a:cs typeface="Arial" panose="020B0604020202020204" pitchFamily="34" charset="0"/>
            </a:rPr>
            <a:t> Nº TELEFONO – ABONADO / SEDE Y PERIODO FACTURADO</a:t>
          </a:r>
          <a:endParaRPr lang="es-ES" sz="1050" b="0" dirty="0">
            <a:solidFill>
              <a:schemeClr val="tx1"/>
            </a:solidFill>
            <a:latin typeface="Arial" panose="020B0604020202020204" pitchFamily="34" charset="0"/>
            <a:cs typeface="Arial" panose="020B0604020202020204" pitchFamily="34" charset="0"/>
          </a:endParaRPr>
        </a:p>
      </dgm:t>
    </dgm:pt>
    <dgm:pt modelId="{4A9E6C6F-02DC-4913-96DA-331256EE521A}" type="sibTrans" cxnId="{6116D0E4-F43E-46F0-98FC-116491565CFC}">
      <dgm:prSet/>
      <dgm:spPr/>
      <dgm:t>
        <a:bodyPr/>
        <a:lstStyle/>
        <a:p>
          <a:endParaRPr lang="es-ES">
            <a:latin typeface="Arial" panose="020B0604020202020204" pitchFamily="34" charset="0"/>
            <a:cs typeface="Arial" panose="020B0604020202020204" pitchFamily="34" charset="0"/>
          </a:endParaRPr>
        </a:p>
      </dgm:t>
    </dgm:pt>
    <dgm:pt modelId="{E0161DD4-DC2C-4CE9-9289-11C9C180D5FA}" type="parTrans" cxnId="{6116D0E4-F43E-46F0-98FC-116491565CFC}">
      <dgm:prSet/>
      <dgm:spPr/>
      <dgm:t>
        <a:bodyPr/>
        <a:lstStyle/>
        <a:p>
          <a:endParaRPr lang="es-ES">
            <a:latin typeface="Arial" panose="020B0604020202020204" pitchFamily="34" charset="0"/>
            <a:cs typeface="Arial" panose="020B0604020202020204" pitchFamily="34" charset="0"/>
          </a:endParaRPr>
        </a:p>
      </dgm:t>
    </dgm:pt>
    <dgm:pt modelId="{F5598F30-7073-489D-8920-2513A2B11FB8}">
      <dgm:prSet phldrT="[Texto]" custT="1"/>
      <dgm:spPr/>
      <dgm:t>
        <a:bodyPr/>
        <a:lstStyle/>
        <a:p>
          <a:r>
            <a:rPr lang="es-ES" sz="1050" b="1" u="none" dirty="0" smtClean="0">
              <a:solidFill>
                <a:schemeClr val="tx1"/>
              </a:solidFill>
              <a:latin typeface="Arial" panose="020B0604020202020204" pitchFamily="34" charset="0"/>
              <a:cs typeface="Arial" panose="020B0604020202020204" pitchFamily="34" charset="0"/>
            </a:rPr>
            <a:t>ANTICIPO ACTIVIDAD:</a:t>
          </a:r>
          <a:r>
            <a:rPr lang="es-ES" sz="1050" b="0" u="none" dirty="0" smtClean="0">
              <a:solidFill>
                <a:schemeClr val="tx1"/>
              </a:solidFill>
              <a:latin typeface="Arial" panose="020B0604020202020204" pitchFamily="34" charset="0"/>
              <a:cs typeface="Arial" panose="020B0604020202020204" pitchFamily="34" charset="0"/>
            </a:rPr>
            <a:t> ANTICIPO ACTIVIDAD Y NOMBRE DEL PROYECTO</a:t>
          </a:r>
          <a:endParaRPr lang="es-ES" sz="1050" b="0" u="none" dirty="0">
            <a:solidFill>
              <a:schemeClr val="tx1"/>
            </a:solidFill>
            <a:latin typeface="Arial" panose="020B0604020202020204" pitchFamily="34" charset="0"/>
            <a:cs typeface="Arial" panose="020B0604020202020204" pitchFamily="34" charset="0"/>
          </a:endParaRPr>
        </a:p>
      </dgm:t>
    </dgm:pt>
    <dgm:pt modelId="{9620C6DC-4E4C-4579-B1F0-BAB918D400C5}" type="parTrans" cxnId="{0FE7B88C-7B5E-4CCC-9C72-3EDB6B7007FE}">
      <dgm:prSet/>
      <dgm:spPr/>
      <dgm:t>
        <a:bodyPr/>
        <a:lstStyle/>
        <a:p>
          <a:endParaRPr lang="es-ES"/>
        </a:p>
      </dgm:t>
    </dgm:pt>
    <dgm:pt modelId="{3FDE5D48-1A53-42BB-AFDB-F4C3030AA176}" type="sibTrans" cxnId="{0FE7B88C-7B5E-4CCC-9C72-3EDB6B7007FE}">
      <dgm:prSet/>
      <dgm:spPr/>
      <dgm:t>
        <a:bodyPr/>
        <a:lstStyle/>
        <a:p>
          <a:endParaRPr lang="es-ES"/>
        </a:p>
      </dgm:t>
    </dgm:pt>
    <dgm:pt modelId="{ED1B2111-F401-48CE-8752-9C89248AE208}" type="pres">
      <dgm:prSet presAssocID="{9143F858-CF24-45C9-8F02-09FE9B223846}" presName="composite" presStyleCnt="0">
        <dgm:presLayoutVars>
          <dgm:chMax val="1"/>
          <dgm:dir/>
          <dgm:resizeHandles val="exact"/>
        </dgm:presLayoutVars>
      </dgm:prSet>
      <dgm:spPr/>
      <dgm:t>
        <a:bodyPr/>
        <a:lstStyle/>
        <a:p>
          <a:endParaRPr lang="es-ES"/>
        </a:p>
      </dgm:t>
    </dgm:pt>
    <dgm:pt modelId="{E975BA83-0017-45BD-BD4F-13B13D861DED}" type="pres">
      <dgm:prSet presAssocID="{D1723B71-4D7A-4746-95DC-C44FA780042A}" presName="roof" presStyleLbl="dkBgShp" presStyleIdx="0" presStyleCnt="2" custScaleY="43046" custLinFactNeighborY="-10242"/>
      <dgm:spPr/>
      <dgm:t>
        <a:bodyPr/>
        <a:lstStyle/>
        <a:p>
          <a:endParaRPr lang="es-ES"/>
        </a:p>
      </dgm:t>
    </dgm:pt>
    <dgm:pt modelId="{46691530-12C4-4D2C-BAB0-E3AC56EB401E}" type="pres">
      <dgm:prSet presAssocID="{D1723B71-4D7A-4746-95DC-C44FA780042A}" presName="pillars" presStyleCnt="0"/>
      <dgm:spPr/>
    </dgm:pt>
    <dgm:pt modelId="{5A52B574-76AF-49BA-B96A-D232DA336DCE}" type="pres">
      <dgm:prSet presAssocID="{D1723B71-4D7A-4746-95DC-C44FA780042A}" presName="pillar1" presStyleLbl="node1" presStyleIdx="0" presStyleCnt="1" custScaleX="99969" custScaleY="132049" custLinFactNeighborX="15" custLinFactNeighborY="-2212">
        <dgm:presLayoutVars>
          <dgm:bulletEnabled val="1"/>
        </dgm:presLayoutVars>
      </dgm:prSet>
      <dgm:spPr/>
      <dgm:t>
        <a:bodyPr/>
        <a:lstStyle/>
        <a:p>
          <a:endParaRPr lang="es-ES"/>
        </a:p>
      </dgm:t>
    </dgm:pt>
    <dgm:pt modelId="{DE94EDDE-EF85-4F2B-A2E1-B071C586039F}" type="pres">
      <dgm:prSet presAssocID="{D1723B71-4D7A-4746-95DC-C44FA780042A}" presName="base" presStyleLbl="dkBgShp" presStyleIdx="1" presStyleCnt="2" custLinFactNeighborX="250" custLinFactNeighborY="86336"/>
      <dgm:spPr/>
    </dgm:pt>
  </dgm:ptLst>
  <dgm:cxnLst>
    <dgm:cxn modelId="{8228F2CD-D764-498F-9D44-AAA31E7F7218}" type="presOf" srcId="{F5598F30-7073-489D-8920-2513A2B11FB8}" destId="{5A52B574-76AF-49BA-B96A-D232DA336DCE}" srcOrd="0" destOrd="2" presId="urn:microsoft.com/office/officeart/2005/8/layout/hList3"/>
    <dgm:cxn modelId="{B3D7BB03-15DA-4FCA-BFB6-CCDE4C28C8F2}" srcId="{D39031E1-8334-4D23-8B5C-CA8FCDDCCDEF}" destId="{A7250153-15BD-4759-AC81-0D800670D7B7}" srcOrd="4" destOrd="0" parTransId="{5DEA1E3D-4457-4F96-840D-3E4A6A1E4BE9}" sibTransId="{B01E2414-635B-4C90-B96F-0F1D076FBB3B}"/>
    <dgm:cxn modelId="{35978E18-581F-41AA-BFD0-BBA06DC72EEA}" type="presOf" srcId="{A7250153-15BD-4759-AC81-0D800670D7B7}" destId="{5A52B574-76AF-49BA-B96A-D232DA336DCE}" srcOrd="0" destOrd="5" presId="urn:microsoft.com/office/officeart/2005/8/layout/hList3"/>
    <dgm:cxn modelId="{D67318E7-9360-449E-8667-83F07133C1C5}" type="presOf" srcId="{3A676454-7247-4CD3-916E-719CAD9E7B63}" destId="{5A52B574-76AF-49BA-B96A-D232DA336DCE}" srcOrd="0" destOrd="8" presId="urn:microsoft.com/office/officeart/2005/8/layout/hList3"/>
    <dgm:cxn modelId="{1B597492-DA37-4A69-BFA7-11E73BDED80A}" type="presOf" srcId="{4C24C1DE-D940-4FAA-847C-B3FC56B4F215}" destId="{5A52B574-76AF-49BA-B96A-D232DA336DCE}" srcOrd="0" destOrd="3" presId="urn:microsoft.com/office/officeart/2005/8/layout/hList3"/>
    <dgm:cxn modelId="{A4D1ADE7-48C0-47F4-B5AF-9AF08163687B}" srcId="{D39031E1-8334-4D23-8B5C-CA8FCDDCCDEF}" destId="{3A676454-7247-4CD3-916E-719CAD9E7B63}" srcOrd="7" destOrd="0" parTransId="{00EE23E1-FA6B-47A5-8BD3-4D1C46E96C3A}" sibTransId="{456D947F-09C8-4650-AF37-2EF80589F737}"/>
    <dgm:cxn modelId="{2C26B0DC-CECB-43AE-8F9C-72C4CFDF1ED9}" type="presOf" srcId="{2ABE1A93-77DC-4F24-8150-44A545EB1FC1}" destId="{5A52B574-76AF-49BA-B96A-D232DA336DCE}" srcOrd="0" destOrd="7" presId="urn:microsoft.com/office/officeart/2005/8/layout/hList3"/>
    <dgm:cxn modelId="{CB6A1D42-A8A7-4EEC-B687-8E20E354586D}" srcId="{9143F858-CF24-45C9-8F02-09FE9B223846}" destId="{D1723B71-4D7A-4746-95DC-C44FA780042A}" srcOrd="0" destOrd="0" parTransId="{D35F8378-849D-40BF-82DA-FB451C656844}" sibTransId="{D8988378-E937-4A3D-84DC-F63E89C16DC1}"/>
    <dgm:cxn modelId="{5A7D4BA9-1AC2-4939-8DD6-46BD74237EF6}" srcId="{D39031E1-8334-4D23-8B5C-CA8FCDDCCDEF}" destId="{7FF152F3-1F0B-4C07-AD16-CF3CD18FFE87}" srcOrd="0" destOrd="0" parTransId="{6CAA7CA7-8E90-4599-AD29-91C26B544581}" sibTransId="{A95C3386-3C05-40E8-AE9B-E1187E1FA555}"/>
    <dgm:cxn modelId="{0FE7B88C-7B5E-4CCC-9C72-3EDB6B7007FE}" srcId="{D39031E1-8334-4D23-8B5C-CA8FCDDCCDEF}" destId="{F5598F30-7073-489D-8920-2513A2B11FB8}" srcOrd="1" destOrd="0" parTransId="{9620C6DC-4E4C-4579-B1F0-BAB918D400C5}" sibTransId="{3FDE5D48-1A53-42BB-AFDB-F4C3030AA176}"/>
    <dgm:cxn modelId="{60520E62-1DA4-47F7-9C79-07D7EA77D255}" type="presOf" srcId="{CB22C08B-FC99-4A38-9383-06CB00F8EEC7}" destId="{5A52B574-76AF-49BA-B96A-D232DA336DCE}" srcOrd="0" destOrd="6" presId="urn:microsoft.com/office/officeart/2005/8/layout/hList3"/>
    <dgm:cxn modelId="{D4E4F503-894F-4B16-BBA5-925B43C784B2}" type="presOf" srcId="{D39031E1-8334-4D23-8B5C-CA8FCDDCCDEF}" destId="{5A52B574-76AF-49BA-B96A-D232DA336DCE}" srcOrd="0" destOrd="0" presId="urn:microsoft.com/office/officeart/2005/8/layout/hList3"/>
    <dgm:cxn modelId="{F0B6CB45-5633-4E29-BE97-477E58795570}" srcId="{D39031E1-8334-4D23-8B5C-CA8FCDDCCDEF}" destId="{C3B11625-D000-43E9-81D5-1A55C693637C}" srcOrd="3" destOrd="0" parTransId="{7B848FD5-FC4C-4FA7-A04C-C929927BFF22}" sibTransId="{C8F8DA6E-449B-4BB7-B70F-8276D8082A62}"/>
    <dgm:cxn modelId="{FE95B20A-0571-42B2-ADF1-122064176892}" type="presOf" srcId="{7FF152F3-1F0B-4C07-AD16-CF3CD18FFE87}" destId="{5A52B574-76AF-49BA-B96A-D232DA336DCE}" srcOrd="0" destOrd="1" presId="urn:microsoft.com/office/officeart/2005/8/layout/hList3"/>
    <dgm:cxn modelId="{477CAC8D-41FC-4668-8EED-847F11D6BF90}" type="presOf" srcId="{9143F858-CF24-45C9-8F02-09FE9B223846}" destId="{ED1B2111-F401-48CE-8752-9C89248AE208}" srcOrd="0" destOrd="0" presId="urn:microsoft.com/office/officeart/2005/8/layout/hList3"/>
    <dgm:cxn modelId="{6116D0E4-F43E-46F0-98FC-116491565CFC}" srcId="{D39031E1-8334-4D23-8B5C-CA8FCDDCCDEF}" destId="{CB22C08B-FC99-4A38-9383-06CB00F8EEC7}" srcOrd="5" destOrd="0" parTransId="{E0161DD4-DC2C-4CE9-9289-11C9C180D5FA}" sibTransId="{4A9E6C6F-02DC-4913-96DA-331256EE521A}"/>
    <dgm:cxn modelId="{7CC354F5-AD8A-4230-9180-B402CE4835A9}" type="presOf" srcId="{D1723B71-4D7A-4746-95DC-C44FA780042A}" destId="{E975BA83-0017-45BD-BD4F-13B13D861DED}" srcOrd="0" destOrd="0" presId="urn:microsoft.com/office/officeart/2005/8/layout/hList3"/>
    <dgm:cxn modelId="{C500B5D6-8C55-4301-90DB-C1D05F607D01}" srcId="{D1723B71-4D7A-4746-95DC-C44FA780042A}" destId="{D39031E1-8334-4D23-8B5C-CA8FCDDCCDEF}" srcOrd="0" destOrd="0" parTransId="{3E85BDBB-91F6-4BC7-A9CF-4028CAD0BA45}" sibTransId="{AA7FD48D-B551-42FE-9FD0-0F0403E97256}"/>
    <dgm:cxn modelId="{EB81717D-8224-45DE-848E-CDE9B05D675B}" srcId="{D39031E1-8334-4D23-8B5C-CA8FCDDCCDEF}" destId="{4C24C1DE-D940-4FAA-847C-B3FC56B4F215}" srcOrd="2" destOrd="0" parTransId="{516C5BA6-C16C-4727-BC89-8BDC216405D9}" sibTransId="{E7D9611F-ED71-4652-A254-19216CD1E9DE}"/>
    <dgm:cxn modelId="{8E51131E-661E-445B-85E3-7C4761A877F7}" srcId="{D39031E1-8334-4D23-8B5C-CA8FCDDCCDEF}" destId="{2ABE1A93-77DC-4F24-8150-44A545EB1FC1}" srcOrd="6" destOrd="0" parTransId="{1CA39188-7608-4F0D-92CB-5F241AF18F53}" sibTransId="{4FE78CA0-E88D-452B-8934-426C2209BF04}"/>
    <dgm:cxn modelId="{1CBFB320-880F-4FBF-A612-A855EDDB79CC}" type="presOf" srcId="{C3B11625-D000-43E9-81D5-1A55C693637C}" destId="{5A52B574-76AF-49BA-B96A-D232DA336DCE}" srcOrd="0" destOrd="4" presId="urn:microsoft.com/office/officeart/2005/8/layout/hList3"/>
    <dgm:cxn modelId="{37333297-E582-4E5C-9AD5-EA04FCA08E89}" type="presParOf" srcId="{ED1B2111-F401-48CE-8752-9C89248AE208}" destId="{E975BA83-0017-45BD-BD4F-13B13D861DED}" srcOrd="0" destOrd="0" presId="urn:microsoft.com/office/officeart/2005/8/layout/hList3"/>
    <dgm:cxn modelId="{D86F6553-5683-4844-8C4C-ECC6A3600435}" type="presParOf" srcId="{ED1B2111-F401-48CE-8752-9C89248AE208}" destId="{46691530-12C4-4D2C-BAB0-E3AC56EB401E}" srcOrd="1" destOrd="0" presId="urn:microsoft.com/office/officeart/2005/8/layout/hList3"/>
    <dgm:cxn modelId="{A04976F0-1E45-4776-92D0-94E07E41B090}" type="presParOf" srcId="{46691530-12C4-4D2C-BAB0-E3AC56EB401E}" destId="{5A52B574-76AF-49BA-B96A-D232DA336DCE}" srcOrd="0" destOrd="0" presId="urn:microsoft.com/office/officeart/2005/8/layout/hList3"/>
    <dgm:cxn modelId="{F3849096-6603-4E98-BB93-68E496256037}" type="presParOf" srcId="{ED1B2111-F401-48CE-8752-9C89248AE208}" destId="{DE94EDDE-EF85-4F2B-A2E1-B071C586039F}" srcOrd="2" destOrd="0" presId="urn:microsoft.com/office/officeart/2005/8/layout/hList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75BA83-0017-45BD-BD4F-13B13D861DED}">
      <dsp:nvSpPr>
        <dsp:cNvPr id="0" name=""/>
        <dsp:cNvSpPr/>
      </dsp:nvSpPr>
      <dsp:spPr>
        <a:xfrm>
          <a:off x="0" y="0"/>
          <a:ext cx="8641088" cy="379402"/>
        </a:xfrm>
        <a:prstGeom prst="rect">
          <a:avLst/>
        </a:prstGeom>
        <a:solidFill>
          <a:schemeClr val="accent3">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solidFill>
                <a:schemeClr val="tx1"/>
              </a:solidFill>
              <a:latin typeface="Arial" panose="020B0604020202020204" pitchFamily="34" charset="0"/>
              <a:cs typeface="Arial" panose="020B0604020202020204" pitchFamily="34" charset="0"/>
            </a:rPr>
            <a:t>CONCEPTOS CABECERA</a:t>
          </a:r>
          <a:endParaRPr lang="es-ES" sz="2000" kern="1200" dirty="0">
            <a:solidFill>
              <a:schemeClr val="tx1"/>
            </a:solidFill>
            <a:latin typeface="Arial" panose="020B0604020202020204" pitchFamily="34" charset="0"/>
            <a:cs typeface="Arial" panose="020B0604020202020204" pitchFamily="34" charset="0"/>
          </a:endParaRPr>
        </a:p>
      </dsp:txBody>
      <dsp:txXfrm>
        <a:off x="0" y="0"/>
        <a:ext cx="8641088" cy="379402"/>
      </dsp:txXfrm>
    </dsp:sp>
    <dsp:sp modelId="{5A52B574-76AF-49BA-B96A-D232DA336DCE}">
      <dsp:nvSpPr>
        <dsp:cNvPr id="0" name=""/>
        <dsp:cNvSpPr/>
      </dsp:nvSpPr>
      <dsp:spPr>
        <a:xfrm>
          <a:off x="5034" y="486079"/>
          <a:ext cx="5324732" cy="1095439"/>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es-ES" sz="1300" b="1" kern="1200" dirty="0" smtClean="0">
              <a:latin typeface="Arial" panose="020B0604020202020204" pitchFamily="34" charset="0"/>
              <a:cs typeface="Arial" panose="020B0604020202020204" pitchFamily="34" charset="0"/>
            </a:rPr>
            <a:t>LIQUIDACIONES</a:t>
          </a:r>
          <a:endParaRPr lang="es-ES" sz="1300" b="1" kern="1200" dirty="0">
            <a:latin typeface="Arial" panose="020B0604020202020204" pitchFamily="34" charset="0"/>
            <a:cs typeface="Arial" panose="020B0604020202020204" pitchFamily="34" charset="0"/>
          </a:endParaRPr>
        </a:p>
        <a:p>
          <a:pPr marL="57150" lvl="1" indent="-57150" algn="l" defTabSz="444500">
            <a:lnSpc>
              <a:spcPct val="90000"/>
            </a:lnSpc>
            <a:spcBef>
              <a:spcPct val="0"/>
            </a:spcBef>
            <a:spcAft>
              <a:spcPct val="15000"/>
            </a:spcAft>
            <a:buChar char="••"/>
          </a:pPr>
          <a:r>
            <a:rPr lang="es-ES" sz="1000" kern="1200" dirty="0" smtClean="0">
              <a:latin typeface="Arial" panose="020B0604020202020204" pitchFamily="34" charset="0"/>
              <a:cs typeface="Arial" panose="020B0604020202020204" pitchFamily="34" charset="0"/>
            </a:rPr>
            <a:t>AYUDAS SOCIALES</a:t>
          </a:r>
          <a:endParaRPr lang="es-ES" sz="1000" kern="1200" dirty="0">
            <a:latin typeface="Arial" panose="020B0604020202020204" pitchFamily="34" charset="0"/>
            <a:cs typeface="Arial" panose="020B0604020202020204" pitchFamily="34" charset="0"/>
          </a:endParaRPr>
        </a:p>
        <a:p>
          <a:pPr marL="57150" lvl="1" indent="-57150" algn="l" defTabSz="444500">
            <a:lnSpc>
              <a:spcPct val="90000"/>
            </a:lnSpc>
            <a:spcBef>
              <a:spcPct val="0"/>
            </a:spcBef>
            <a:spcAft>
              <a:spcPct val="15000"/>
            </a:spcAft>
            <a:buChar char="••"/>
          </a:pPr>
          <a:r>
            <a:rPr lang="es-ES" sz="1000" kern="1200" dirty="0" smtClean="0">
              <a:latin typeface="Arial" panose="020B0604020202020204" pitchFamily="34" charset="0"/>
              <a:cs typeface="Arial" panose="020B0604020202020204" pitchFamily="34" charset="0"/>
            </a:rPr>
            <a:t>GASTOS ACTIVIDAD</a:t>
          </a:r>
          <a:endParaRPr lang="es-ES" sz="1000" kern="1200" dirty="0">
            <a:latin typeface="Arial" panose="020B0604020202020204" pitchFamily="34" charset="0"/>
            <a:cs typeface="Arial" panose="020B0604020202020204" pitchFamily="34" charset="0"/>
          </a:endParaRPr>
        </a:p>
        <a:p>
          <a:pPr marL="57150" lvl="1" indent="-57150" algn="l" defTabSz="444500">
            <a:lnSpc>
              <a:spcPct val="90000"/>
            </a:lnSpc>
            <a:spcBef>
              <a:spcPct val="0"/>
            </a:spcBef>
            <a:spcAft>
              <a:spcPct val="15000"/>
            </a:spcAft>
            <a:buChar char="••"/>
          </a:pPr>
          <a:r>
            <a:rPr lang="es-ES" sz="1000" kern="1200" dirty="0" smtClean="0">
              <a:latin typeface="Arial" panose="020B0604020202020204" pitchFamily="34" charset="0"/>
              <a:cs typeface="Arial" panose="020B0604020202020204" pitchFamily="34" charset="0"/>
            </a:rPr>
            <a:t>SOLICITUD ANTICIPO ACTIVIDAD </a:t>
          </a:r>
          <a:endParaRPr lang="es-ES" sz="1000" kern="1200" dirty="0">
            <a:latin typeface="Arial" panose="020B0604020202020204" pitchFamily="34" charset="0"/>
            <a:cs typeface="Arial" panose="020B0604020202020204" pitchFamily="34" charset="0"/>
          </a:endParaRPr>
        </a:p>
        <a:p>
          <a:pPr marL="57150" lvl="1" indent="-57150" algn="l" defTabSz="444500">
            <a:lnSpc>
              <a:spcPct val="90000"/>
            </a:lnSpc>
            <a:spcBef>
              <a:spcPct val="0"/>
            </a:spcBef>
            <a:spcAft>
              <a:spcPct val="15000"/>
            </a:spcAft>
            <a:buChar char="••"/>
          </a:pPr>
          <a:r>
            <a:rPr lang="es-ES" sz="1000" kern="1200" dirty="0" smtClean="0">
              <a:latin typeface="Arial" panose="020B0604020202020204" pitchFamily="34" charset="0"/>
              <a:cs typeface="Arial" panose="020B0604020202020204" pitchFamily="34" charset="0"/>
            </a:rPr>
            <a:t>GASTOS PERSONALES</a:t>
          </a:r>
          <a:endParaRPr lang="es-ES" sz="1000" kern="1200" dirty="0">
            <a:latin typeface="Arial" panose="020B0604020202020204" pitchFamily="34" charset="0"/>
            <a:cs typeface="Arial" panose="020B0604020202020204" pitchFamily="34" charset="0"/>
          </a:endParaRPr>
        </a:p>
        <a:p>
          <a:pPr marL="57150" lvl="1" indent="-57150" algn="l" defTabSz="444500">
            <a:lnSpc>
              <a:spcPct val="90000"/>
            </a:lnSpc>
            <a:spcBef>
              <a:spcPct val="0"/>
            </a:spcBef>
            <a:spcAft>
              <a:spcPct val="15000"/>
            </a:spcAft>
            <a:buChar char="••"/>
          </a:pPr>
          <a:r>
            <a:rPr lang="es-ES" sz="1000" kern="1200" dirty="0" smtClean="0">
              <a:latin typeface="Arial" panose="020B0604020202020204" pitchFamily="34" charset="0"/>
              <a:cs typeface="Arial" panose="020B0604020202020204" pitchFamily="34" charset="0"/>
            </a:rPr>
            <a:t>CARGO / ABONO + CENTRO EMISOR. Por ejemplo: Abono Formación</a:t>
          </a:r>
          <a:endParaRPr lang="es-ES" sz="1000" kern="1200" dirty="0">
            <a:latin typeface="Arial" panose="020B0604020202020204" pitchFamily="34" charset="0"/>
            <a:cs typeface="Arial" panose="020B0604020202020204" pitchFamily="34" charset="0"/>
          </a:endParaRPr>
        </a:p>
      </dsp:txBody>
      <dsp:txXfrm>
        <a:off x="5034" y="486079"/>
        <a:ext cx="5324732" cy="1095439"/>
      </dsp:txXfrm>
    </dsp:sp>
    <dsp:sp modelId="{F4820FAF-2FB3-4EC3-81B9-4CA6FF6AB588}">
      <dsp:nvSpPr>
        <dsp:cNvPr id="0" name=""/>
        <dsp:cNvSpPr/>
      </dsp:nvSpPr>
      <dsp:spPr>
        <a:xfrm>
          <a:off x="5334801" y="486079"/>
          <a:ext cx="3306286" cy="1095439"/>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es-ES" sz="1300" b="1" kern="1200" dirty="0" smtClean="0">
              <a:latin typeface="Arial" panose="020B0604020202020204" pitchFamily="34" charset="0"/>
              <a:cs typeface="Arial" panose="020B0604020202020204" pitchFamily="34" charset="0"/>
            </a:rPr>
            <a:t>FACTURAS</a:t>
          </a:r>
          <a:endParaRPr lang="es-ES" sz="1300" b="1" kern="1200" dirty="0">
            <a:latin typeface="Arial" panose="020B0604020202020204" pitchFamily="34" charset="0"/>
            <a:cs typeface="Arial" panose="020B0604020202020204" pitchFamily="34" charset="0"/>
          </a:endParaRPr>
        </a:p>
        <a:p>
          <a:pPr marL="57150" lvl="1" indent="-57150" algn="l" defTabSz="444500">
            <a:lnSpc>
              <a:spcPct val="90000"/>
            </a:lnSpc>
            <a:spcBef>
              <a:spcPct val="0"/>
            </a:spcBef>
            <a:spcAft>
              <a:spcPct val="15000"/>
            </a:spcAft>
            <a:buChar char="••"/>
          </a:pPr>
          <a:r>
            <a:rPr lang="es-ES" sz="1000" kern="1200" dirty="0" smtClean="0">
              <a:latin typeface="Arial" panose="020B0604020202020204" pitchFamily="34" charset="0"/>
              <a:cs typeface="Arial" panose="020B0604020202020204" pitchFamily="34" charset="0"/>
            </a:rPr>
            <a:t>TIPO DE GASTO. Por ejemplo: Agua.</a:t>
          </a:r>
          <a:endParaRPr lang="es-ES" sz="1000" kern="1200" dirty="0">
            <a:latin typeface="Arial" panose="020B0604020202020204" pitchFamily="34" charset="0"/>
            <a:cs typeface="Arial" panose="020B0604020202020204" pitchFamily="34" charset="0"/>
          </a:endParaRPr>
        </a:p>
      </dsp:txBody>
      <dsp:txXfrm>
        <a:off x="5334801" y="486079"/>
        <a:ext cx="3306286" cy="1095439"/>
      </dsp:txXfrm>
    </dsp:sp>
    <dsp:sp modelId="{DE94EDDE-EF85-4F2B-A2E1-B071C586039F}">
      <dsp:nvSpPr>
        <dsp:cNvPr id="0" name=""/>
        <dsp:cNvSpPr/>
      </dsp:nvSpPr>
      <dsp:spPr>
        <a:xfrm>
          <a:off x="0" y="1581518"/>
          <a:ext cx="8641088" cy="121715"/>
        </a:xfrm>
        <a:prstGeom prst="rect">
          <a:avLst/>
        </a:prstGeom>
        <a:solidFill>
          <a:schemeClr val="accent3">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75BA83-0017-45BD-BD4F-13B13D861DED}">
      <dsp:nvSpPr>
        <dsp:cNvPr id="0" name=""/>
        <dsp:cNvSpPr/>
      </dsp:nvSpPr>
      <dsp:spPr>
        <a:xfrm>
          <a:off x="0" y="0"/>
          <a:ext cx="8664575" cy="404726"/>
        </a:xfrm>
        <a:prstGeom prst="rect">
          <a:avLst/>
        </a:prstGeom>
        <a:solidFill>
          <a:schemeClr val="accent3">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solidFill>
                <a:schemeClr val="tx1"/>
              </a:solidFill>
              <a:latin typeface="Arial" panose="020B0604020202020204" pitchFamily="34" charset="0"/>
              <a:cs typeface="Arial" panose="020B0604020202020204" pitchFamily="34" charset="0"/>
            </a:rPr>
            <a:t>CONCEPTOS DETALLE</a:t>
          </a:r>
          <a:endParaRPr lang="es-ES" sz="2000" kern="1200" dirty="0">
            <a:solidFill>
              <a:schemeClr val="tx1"/>
            </a:solidFill>
            <a:latin typeface="Arial" panose="020B0604020202020204" pitchFamily="34" charset="0"/>
            <a:cs typeface="Arial" panose="020B0604020202020204" pitchFamily="34" charset="0"/>
          </a:endParaRPr>
        </a:p>
      </dsp:txBody>
      <dsp:txXfrm>
        <a:off x="0" y="0"/>
        <a:ext cx="8664575" cy="404726"/>
      </dsp:txXfrm>
    </dsp:sp>
    <dsp:sp modelId="{5A52B574-76AF-49BA-B96A-D232DA336DCE}">
      <dsp:nvSpPr>
        <dsp:cNvPr id="0" name=""/>
        <dsp:cNvSpPr/>
      </dsp:nvSpPr>
      <dsp:spPr>
        <a:xfrm>
          <a:off x="2642" y="397767"/>
          <a:ext cx="8661888" cy="2607254"/>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s-ES" sz="1200" b="1" kern="1200" dirty="0" smtClean="0">
              <a:solidFill>
                <a:schemeClr val="tx1"/>
              </a:solidFill>
              <a:latin typeface="Arial" panose="020B0604020202020204" pitchFamily="34" charset="0"/>
              <a:cs typeface="Arial" panose="020B0604020202020204" pitchFamily="34" charset="0"/>
            </a:rPr>
            <a:t>Como norma general indicaremos DESCRIPCIÓN DEL GASTO Y PERIODO FACTURADO.</a:t>
          </a:r>
        </a:p>
        <a:p>
          <a:pPr lvl="0" algn="l" defTabSz="533400">
            <a:lnSpc>
              <a:spcPct val="90000"/>
            </a:lnSpc>
            <a:spcBef>
              <a:spcPct val="0"/>
            </a:spcBef>
            <a:spcAft>
              <a:spcPct val="35000"/>
            </a:spcAft>
          </a:pPr>
          <a:endParaRPr lang="es-ES" sz="1100" b="1" kern="1200" dirty="0" smtClean="0">
            <a:solidFill>
              <a:schemeClr val="tx1"/>
            </a:solidFill>
            <a:latin typeface="Arial" panose="020B0604020202020204" pitchFamily="34" charset="0"/>
            <a:cs typeface="Arial" panose="020B0604020202020204" pitchFamily="34" charset="0"/>
          </a:endParaRPr>
        </a:p>
        <a:p>
          <a:pPr lvl="0" algn="l" defTabSz="533400">
            <a:lnSpc>
              <a:spcPct val="90000"/>
            </a:lnSpc>
            <a:spcBef>
              <a:spcPct val="0"/>
            </a:spcBef>
            <a:spcAft>
              <a:spcPct val="35000"/>
            </a:spcAft>
          </a:pPr>
          <a:r>
            <a:rPr lang="es-ES" sz="1050" b="0" kern="1200" dirty="0" smtClean="0">
              <a:solidFill>
                <a:schemeClr val="tx1"/>
              </a:solidFill>
              <a:latin typeface="Arial" panose="020B0604020202020204" pitchFamily="34" charset="0"/>
              <a:cs typeface="Arial" panose="020B0604020202020204" pitchFamily="34" charset="0"/>
            </a:rPr>
            <a:t>-  </a:t>
          </a:r>
          <a:r>
            <a:rPr lang="es-ES" sz="1050" b="0" u="sng" kern="1200" dirty="0" smtClean="0">
              <a:solidFill>
                <a:schemeClr val="tx1"/>
              </a:solidFill>
              <a:latin typeface="Arial" panose="020B0604020202020204" pitchFamily="34" charset="0"/>
              <a:cs typeface="Arial" panose="020B0604020202020204" pitchFamily="34" charset="0"/>
            </a:rPr>
            <a:t>CASOS ESPECIFICOS</a:t>
          </a:r>
          <a:r>
            <a:rPr lang="es-ES" sz="1050" b="0" kern="1200" dirty="0" smtClean="0">
              <a:solidFill>
                <a:schemeClr val="tx1"/>
              </a:solidFill>
              <a:latin typeface="Arial" panose="020B0604020202020204" pitchFamily="34" charset="0"/>
              <a:cs typeface="Arial" panose="020B0604020202020204" pitchFamily="34" charset="0"/>
            </a:rPr>
            <a:t>:</a:t>
          </a:r>
          <a:endParaRPr lang="es-ES" sz="1050" b="1" kern="1200" dirty="0" smtClean="0">
            <a:latin typeface="Arial" panose="020B0604020202020204" pitchFamily="34" charset="0"/>
            <a:cs typeface="Arial" panose="020B0604020202020204" pitchFamily="34" charset="0"/>
          </a:endParaRPr>
        </a:p>
        <a:p>
          <a:pPr marL="57150" lvl="1" indent="-57150" algn="l" defTabSz="466725">
            <a:lnSpc>
              <a:spcPct val="90000"/>
            </a:lnSpc>
            <a:spcBef>
              <a:spcPct val="0"/>
            </a:spcBef>
            <a:spcAft>
              <a:spcPct val="15000"/>
            </a:spcAft>
            <a:buChar char="••"/>
          </a:pPr>
          <a:r>
            <a:rPr lang="es-ES" sz="1050" b="1" kern="1200" dirty="0" smtClean="0">
              <a:solidFill>
                <a:schemeClr val="tx1"/>
              </a:solidFill>
              <a:latin typeface="Arial" panose="020B0604020202020204" pitchFamily="34" charset="0"/>
              <a:cs typeface="Arial" panose="020B0604020202020204" pitchFamily="34" charset="0"/>
            </a:rPr>
            <a:t>AYUDA SOCIAL:</a:t>
          </a:r>
          <a:r>
            <a:rPr lang="es-ES" sz="1050" b="0" kern="1200" dirty="0" smtClean="0">
              <a:solidFill>
                <a:schemeClr val="tx1"/>
              </a:solidFill>
              <a:latin typeface="Arial" panose="020B0604020202020204" pitchFamily="34" charset="0"/>
              <a:cs typeface="Arial" panose="020B0604020202020204" pitchFamily="34" charset="0"/>
            </a:rPr>
            <a:t> AYUDA SOCIAL, NOMBRE Y APELLIDO BENEFICIARIO , TIPO DE AYUDA Y </a:t>
          </a:r>
          <a:r>
            <a:rPr lang="es-ES" sz="1050" b="0" u="none" kern="1200" dirty="0" smtClean="0">
              <a:solidFill>
                <a:schemeClr val="tx1"/>
              </a:solidFill>
              <a:latin typeface="Arial" panose="020B0604020202020204" pitchFamily="34" charset="0"/>
              <a:cs typeface="Arial" panose="020B0604020202020204" pitchFamily="34" charset="0"/>
            </a:rPr>
            <a:t>PERIODO</a:t>
          </a:r>
          <a:endParaRPr lang="es-ES" sz="1050" b="0" u="none" kern="1200" dirty="0">
            <a:solidFill>
              <a:schemeClr val="tx1"/>
            </a:solidFill>
            <a:latin typeface="Arial" panose="020B0604020202020204" pitchFamily="34" charset="0"/>
            <a:cs typeface="Arial" panose="020B0604020202020204" pitchFamily="34" charset="0"/>
          </a:endParaRPr>
        </a:p>
        <a:p>
          <a:pPr marL="57150" lvl="1" indent="-57150" algn="l" defTabSz="466725">
            <a:lnSpc>
              <a:spcPct val="90000"/>
            </a:lnSpc>
            <a:spcBef>
              <a:spcPct val="0"/>
            </a:spcBef>
            <a:spcAft>
              <a:spcPct val="15000"/>
            </a:spcAft>
            <a:buChar char="••"/>
          </a:pPr>
          <a:r>
            <a:rPr lang="es-ES" sz="1050" b="1" u="none" kern="1200" dirty="0" smtClean="0">
              <a:solidFill>
                <a:schemeClr val="tx1"/>
              </a:solidFill>
              <a:latin typeface="Arial" panose="020B0604020202020204" pitchFamily="34" charset="0"/>
              <a:cs typeface="Arial" panose="020B0604020202020204" pitchFamily="34" charset="0"/>
            </a:rPr>
            <a:t>ANTICIPO ACTIVIDAD:</a:t>
          </a:r>
          <a:r>
            <a:rPr lang="es-ES" sz="1050" b="0" u="none" kern="1200" dirty="0" smtClean="0">
              <a:solidFill>
                <a:schemeClr val="tx1"/>
              </a:solidFill>
              <a:latin typeface="Arial" panose="020B0604020202020204" pitchFamily="34" charset="0"/>
              <a:cs typeface="Arial" panose="020B0604020202020204" pitchFamily="34" charset="0"/>
            </a:rPr>
            <a:t> ANTICIPO ACTIVIDAD Y NOMBRE DEL PROYECTO</a:t>
          </a:r>
          <a:endParaRPr lang="es-ES" sz="1050" b="0" u="none" kern="1200" dirty="0">
            <a:solidFill>
              <a:schemeClr val="tx1"/>
            </a:solidFill>
            <a:latin typeface="Arial" panose="020B0604020202020204" pitchFamily="34" charset="0"/>
            <a:cs typeface="Arial" panose="020B0604020202020204" pitchFamily="34" charset="0"/>
          </a:endParaRPr>
        </a:p>
        <a:p>
          <a:pPr marL="57150" lvl="1" indent="-57150" algn="l" defTabSz="466725">
            <a:lnSpc>
              <a:spcPct val="90000"/>
            </a:lnSpc>
            <a:spcBef>
              <a:spcPct val="0"/>
            </a:spcBef>
            <a:spcAft>
              <a:spcPct val="15000"/>
            </a:spcAft>
            <a:buChar char="••"/>
          </a:pPr>
          <a:r>
            <a:rPr lang="es-ES" sz="1050" b="1" kern="1200" dirty="0" smtClean="0">
              <a:solidFill>
                <a:schemeClr val="tx1"/>
              </a:solidFill>
              <a:latin typeface="Arial" panose="020B0604020202020204" pitchFamily="34" charset="0"/>
              <a:cs typeface="Arial" panose="020B0604020202020204" pitchFamily="34" charset="0"/>
            </a:rPr>
            <a:t>KILOMETRAJE:</a:t>
          </a:r>
          <a:r>
            <a:rPr lang="es-ES" sz="1050" b="0" kern="1200" dirty="0" smtClean="0">
              <a:solidFill>
                <a:schemeClr val="tx1"/>
              </a:solidFill>
              <a:latin typeface="Arial" panose="020B0604020202020204" pitchFamily="34" charset="0"/>
              <a:cs typeface="Arial" panose="020B0604020202020204" pitchFamily="34" charset="0"/>
            </a:rPr>
            <a:t> MOTIVO DEL DESPLAZAMIENTO – DIRECCIÓN, ORIGEN Y DESTINO </a:t>
          </a:r>
          <a:endParaRPr lang="es-ES" sz="1050" b="0" kern="1200" dirty="0">
            <a:solidFill>
              <a:schemeClr val="tx1"/>
            </a:solidFill>
            <a:latin typeface="Arial" panose="020B0604020202020204" pitchFamily="34" charset="0"/>
            <a:cs typeface="Arial" panose="020B0604020202020204" pitchFamily="34" charset="0"/>
          </a:endParaRPr>
        </a:p>
        <a:p>
          <a:pPr marL="57150" lvl="1" indent="-57150" algn="l" defTabSz="466725">
            <a:lnSpc>
              <a:spcPct val="90000"/>
            </a:lnSpc>
            <a:spcBef>
              <a:spcPct val="0"/>
            </a:spcBef>
            <a:spcAft>
              <a:spcPct val="15000"/>
            </a:spcAft>
            <a:buChar char="••"/>
          </a:pPr>
          <a:r>
            <a:rPr lang="es-ES" sz="1050" b="1" kern="1200" dirty="0" smtClean="0">
              <a:solidFill>
                <a:schemeClr val="tx1"/>
              </a:solidFill>
              <a:latin typeface="Arial" panose="020B0604020202020204" pitchFamily="34" charset="0"/>
              <a:cs typeface="Arial" panose="020B0604020202020204" pitchFamily="34" charset="0"/>
            </a:rPr>
            <a:t>ABONO TRANSPORTES (voluntarios y trabajadores)</a:t>
          </a:r>
          <a:r>
            <a:rPr lang="es-ES" sz="1050" b="0" kern="1200" dirty="0" smtClean="0">
              <a:solidFill>
                <a:schemeClr val="tx1"/>
              </a:solidFill>
              <a:latin typeface="Arial" panose="020B0604020202020204" pitchFamily="34" charset="0"/>
              <a:cs typeface="Arial" panose="020B0604020202020204" pitchFamily="34" charset="0"/>
            </a:rPr>
            <a:t>: NOMBRE Y APELLIDOS BENEFICIARIO  - TIPO DE CUPÓN Y PERIODO FACTURADO</a:t>
          </a:r>
          <a:endParaRPr lang="es-ES" sz="1050" b="0" kern="1200" dirty="0">
            <a:solidFill>
              <a:schemeClr val="tx1"/>
            </a:solidFill>
            <a:latin typeface="Arial" panose="020B0604020202020204" pitchFamily="34" charset="0"/>
            <a:cs typeface="Arial" panose="020B0604020202020204" pitchFamily="34" charset="0"/>
          </a:endParaRPr>
        </a:p>
        <a:p>
          <a:pPr marL="57150" lvl="1" indent="-57150" algn="l" defTabSz="466725">
            <a:lnSpc>
              <a:spcPct val="90000"/>
            </a:lnSpc>
            <a:spcBef>
              <a:spcPct val="0"/>
            </a:spcBef>
            <a:spcAft>
              <a:spcPct val="15000"/>
            </a:spcAft>
            <a:buChar char="••"/>
          </a:pPr>
          <a:r>
            <a:rPr lang="es-ES" sz="1050" b="1" kern="1200" dirty="0" smtClean="0">
              <a:solidFill>
                <a:schemeClr val="tx1"/>
              </a:solidFill>
              <a:latin typeface="Arial" panose="020B0604020202020204" pitchFamily="34" charset="0"/>
              <a:cs typeface="Arial" panose="020B0604020202020204" pitchFamily="34" charset="0"/>
            </a:rPr>
            <a:t>PROFESIONALES / COLABORADORES :</a:t>
          </a:r>
          <a:r>
            <a:rPr lang="es-ES" sz="1050" b="0" kern="1200" dirty="0" smtClean="0">
              <a:solidFill>
                <a:schemeClr val="tx1"/>
              </a:solidFill>
              <a:latin typeface="Arial" panose="020B0604020202020204" pitchFamily="34" charset="0"/>
              <a:cs typeface="Arial" panose="020B0604020202020204" pitchFamily="34" charset="0"/>
            </a:rPr>
            <a:t>NOMBRE DEL SERVICIO – FECHAS DE REALIZACIÓN</a:t>
          </a:r>
          <a:endParaRPr lang="es-ES" sz="1050" b="0" kern="1200" dirty="0">
            <a:solidFill>
              <a:schemeClr val="tx1"/>
            </a:solidFill>
            <a:latin typeface="Arial" panose="020B0604020202020204" pitchFamily="34" charset="0"/>
            <a:cs typeface="Arial" panose="020B0604020202020204" pitchFamily="34" charset="0"/>
          </a:endParaRPr>
        </a:p>
        <a:p>
          <a:pPr marL="57150" lvl="1" indent="-57150" algn="l" defTabSz="466725">
            <a:lnSpc>
              <a:spcPct val="90000"/>
            </a:lnSpc>
            <a:spcBef>
              <a:spcPct val="0"/>
            </a:spcBef>
            <a:spcAft>
              <a:spcPct val="15000"/>
            </a:spcAft>
            <a:buChar char="••"/>
          </a:pPr>
          <a:r>
            <a:rPr lang="es-ES" sz="1050" b="1" kern="1200" dirty="0" smtClean="0">
              <a:solidFill>
                <a:schemeClr val="tx1"/>
              </a:solidFill>
              <a:latin typeface="Arial" panose="020B0604020202020204" pitchFamily="34" charset="0"/>
              <a:cs typeface="Arial" panose="020B0604020202020204" pitchFamily="34" charset="0"/>
            </a:rPr>
            <a:t>TELEFONO:</a:t>
          </a:r>
          <a:r>
            <a:rPr lang="es-ES" sz="1050" b="0" kern="1200" dirty="0" smtClean="0">
              <a:solidFill>
                <a:schemeClr val="tx1"/>
              </a:solidFill>
              <a:latin typeface="Arial" panose="020B0604020202020204" pitchFamily="34" charset="0"/>
              <a:cs typeface="Arial" panose="020B0604020202020204" pitchFamily="34" charset="0"/>
            </a:rPr>
            <a:t> Nº TELEFONO – ABONADO / SEDE Y PERIODO FACTURADO</a:t>
          </a:r>
          <a:endParaRPr lang="es-ES" sz="1050" b="0" kern="1200" dirty="0">
            <a:solidFill>
              <a:schemeClr val="tx1"/>
            </a:solidFill>
            <a:latin typeface="Arial" panose="020B0604020202020204" pitchFamily="34" charset="0"/>
            <a:cs typeface="Arial" panose="020B0604020202020204" pitchFamily="34" charset="0"/>
          </a:endParaRPr>
        </a:p>
        <a:p>
          <a:pPr marL="57150" lvl="1" indent="-57150" algn="l" defTabSz="466725">
            <a:lnSpc>
              <a:spcPct val="90000"/>
            </a:lnSpc>
            <a:spcBef>
              <a:spcPct val="0"/>
            </a:spcBef>
            <a:spcAft>
              <a:spcPct val="15000"/>
            </a:spcAft>
            <a:buChar char="••"/>
          </a:pPr>
          <a:r>
            <a:rPr lang="es-ES" sz="1050" b="1" kern="1200" dirty="0" smtClean="0">
              <a:solidFill>
                <a:schemeClr val="tx1"/>
              </a:solidFill>
              <a:latin typeface="Arial" panose="020B0604020202020204" pitchFamily="34" charset="0"/>
              <a:cs typeface="Arial" panose="020B0604020202020204" pitchFamily="34" charset="0"/>
            </a:rPr>
            <a:t>SUMINISTROS:</a:t>
          </a:r>
          <a:r>
            <a:rPr lang="es-ES" sz="1050" b="0" kern="1200" dirty="0" smtClean="0">
              <a:solidFill>
                <a:schemeClr val="tx1"/>
              </a:solidFill>
              <a:latin typeface="Arial" panose="020B0604020202020204" pitchFamily="34" charset="0"/>
              <a:cs typeface="Arial" panose="020B0604020202020204" pitchFamily="34" charset="0"/>
            </a:rPr>
            <a:t> TIPO GASTO – LUGAR -  PERIODO FACTURADO - CONTRATO</a:t>
          </a:r>
          <a:endParaRPr lang="es-ES" sz="1050" b="0" kern="1200" dirty="0">
            <a:solidFill>
              <a:schemeClr val="tx1"/>
            </a:solidFill>
            <a:latin typeface="Arial" panose="020B0604020202020204" pitchFamily="34" charset="0"/>
            <a:cs typeface="Arial" panose="020B0604020202020204" pitchFamily="34" charset="0"/>
          </a:endParaRPr>
        </a:p>
        <a:p>
          <a:pPr marL="57150" lvl="1" indent="-57150" algn="l" defTabSz="466725">
            <a:lnSpc>
              <a:spcPct val="90000"/>
            </a:lnSpc>
            <a:spcBef>
              <a:spcPct val="0"/>
            </a:spcBef>
            <a:spcAft>
              <a:spcPct val="15000"/>
            </a:spcAft>
            <a:buChar char="••"/>
          </a:pPr>
          <a:r>
            <a:rPr lang="es-ES" sz="1050" b="1" kern="1200" dirty="0" smtClean="0">
              <a:solidFill>
                <a:schemeClr val="tx1"/>
              </a:solidFill>
              <a:latin typeface="Arial" panose="020B0604020202020204" pitchFamily="34" charset="0"/>
              <a:cs typeface="Arial" panose="020B0604020202020204" pitchFamily="34" charset="0"/>
            </a:rPr>
            <a:t>INMOVILIZADO: </a:t>
          </a:r>
          <a:r>
            <a:rPr lang="es-ES" sz="1050" b="0" kern="1200" dirty="0" smtClean="0">
              <a:solidFill>
                <a:schemeClr val="tx1"/>
              </a:solidFill>
              <a:latin typeface="Arial" panose="020B0604020202020204" pitchFamily="34" charset="0"/>
              <a:cs typeface="Arial" panose="020B0604020202020204" pitchFamily="34" charset="0"/>
            </a:rPr>
            <a:t>DESCRIPCIÓN DETALLADA DEL ELEMENTO  (agrupar sólo igual característic</a:t>
          </a:r>
          <a:r>
            <a:rPr lang="es-ES" sz="1050" kern="1200" dirty="0" smtClean="0">
              <a:solidFill>
                <a:schemeClr val="tx1"/>
              </a:solidFill>
              <a:latin typeface="Arial" panose="020B0604020202020204" pitchFamily="34" charset="0"/>
              <a:cs typeface="Arial" panose="020B0604020202020204" pitchFamily="34" charset="0"/>
            </a:rPr>
            <a:t>a – precio y en ese caso indicar el número de unidades. No distribuir un único elemento en varias estructuras contables. En proyectos de IRPF debe grabarse una línea por cada elemento (no agrupar) </a:t>
          </a:r>
          <a:endParaRPr lang="es-ES" sz="1050" kern="1200" dirty="0">
            <a:solidFill>
              <a:schemeClr val="tx1"/>
            </a:solidFill>
            <a:latin typeface="Arial" panose="020B0604020202020204" pitchFamily="34" charset="0"/>
            <a:cs typeface="Arial" panose="020B0604020202020204" pitchFamily="34" charset="0"/>
          </a:endParaRPr>
        </a:p>
      </dsp:txBody>
      <dsp:txXfrm>
        <a:off x="2642" y="397767"/>
        <a:ext cx="8661888" cy="2607254"/>
      </dsp:txXfrm>
    </dsp:sp>
    <dsp:sp modelId="{DE94EDDE-EF85-4F2B-A2E1-B071C586039F}">
      <dsp:nvSpPr>
        <dsp:cNvPr id="0" name=""/>
        <dsp:cNvSpPr/>
      </dsp:nvSpPr>
      <dsp:spPr>
        <a:xfrm>
          <a:off x="0" y="2914678"/>
          <a:ext cx="8664575" cy="219384"/>
        </a:xfrm>
        <a:prstGeom prst="rect">
          <a:avLst/>
        </a:prstGeom>
        <a:solidFill>
          <a:schemeClr val="accent3">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858A4AEC-035A-4CF5-9EA9-F741DB30270A}" type="datetimeFigureOut">
              <a:rPr lang="es-ES" smtClean="0"/>
              <a:t>14/06/2018</a:t>
            </a:fld>
            <a:endParaRPr lang="es-ES"/>
          </a:p>
        </p:txBody>
      </p:sp>
      <p:sp>
        <p:nvSpPr>
          <p:cNvPr id="4" name="Marcador de imagen de diapositiva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9AED3946-9658-492F-921B-92307244186E}" type="slidenum">
              <a:rPr lang="es-ES" smtClean="0"/>
              <a:t>‹Nº›</a:t>
            </a:fld>
            <a:endParaRPr lang="es-ES"/>
          </a:p>
        </p:txBody>
      </p:sp>
    </p:spTree>
    <p:extLst>
      <p:ext uri="{BB962C8B-B14F-4D97-AF65-F5344CB8AC3E}">
        <p14:creationId xmlns:p14="http://schemas.microsoft.com/office/powerpoint/2010/main" val="922049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9AED3946-9658-492F-921B-92307244186E}" type="slidenum">
              <a:rPr lang="es-ES" smtClean="0"/>
              <a:t>4</a:t>
            </a:fld>
            <a:endParaRPr lang="es-ES"/>
          </a:p>
        </p:txBody>
      </p:sp>
    </p:spTree>
    <p:extLst>
      <p:ext uri="{BB962C8B-B14F-4D97-AF65-F5344CB8AC3E}">
        <p14:creationId xmlns:p14="http://schemas.microsoft.com/office/powerpoint/2010/main" val="4038804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Tree>
    <p:extLst>
      <p:ext uri="{BB962C8B-B14F-4D97-AF65-F5344CB8AC3E}">
        <p14:creationId xmlns:p14="http://schemas.microsoft.com/office/powerpoint/2010/main" val="753929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extLst>
      <p:ext uri="{BB962C8B-B14F-4D97-AF65-F5344CB8AC3E}">
        <p14:creationId xmlns:p14="http://schemas.microsoft.com/office/powerpoint/2010/main" val="4281370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extLst>
      <p:ext uri="{BB962C8B-B14F-4D97-AF65-F5344CB8AC3E}">
        <p14:creationId xmlns:p14="http://schemas.microsoft.com/office/powerpoint/2010/main" val="20519493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Tree>
    <p:extLst>
      <p:ext uri="{BB962C8B-B14F-4D97-AF65-F5344CB8AC3E}">
        <p14:creationId xmlns:p14="http://schemas.microsoft.com/office/powerpoint/2010/main" val="37097053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extLst>
      <p:ext uri="{BB962C8B-B14F-4D97-AF65-F5344CB8AC3E}">
        <p14:creationId xmlns:p14="http://schemas.microsoft.com/office/powerpoint/2010/main" val="14617334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extLst>
      <p:ext uri="{BB962C8B-B14F-4D97-AF65-F5344CB8AC3E}">
        <p14:creationId xmlns:p14="http://schemas.microsoft.com/office/powerpoint/2010/main" val="19938876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extLst>
      <p:ext uri="{BB962C8B-B14F-4D97-AF65-F5344CB8AC3E}">
        <p14:creationId xmlns:p14="http://schemas.microsoft.com/office/powerpoint/2010/main" val="10438675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extLst>
      <p:ext uri="{BB962C8B-B14F-4D97-AF65-F5344CB8AC3E}">
        <p14:creationId xmlns:p14="http://schemas.microsoft.com/office/powerpoint/2010/main" val="32668358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Tree>
    <p:extLst>
      <p:ext uri="{BB962C8B-B14F-4D97-AF65-F5344CB8AC3E}">
        <p14:creationId xmlns:p14="http://schemas.microsoft.com/office/powerpoint/2010/main" val="34561423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23040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extLst>
      <p:ext uri="{BB962C8B-B14F-4D97-AF65-F5344CB8AC3E}">
        <p14:creationId xmlns:p14="http://schemas.microsoft.com/office/powerpoint/2010/main" val="854948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extLst>
      <p:ext uri="{BB962C8B-B14F-4D97-AF65-F5344CB8AC3E}">
        <p14:creationId xmlns:p14="http://schemas.microsoft.com/office/powerpoint/2010/main" val="27303854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extLst>
      <p:ext uri="{BB962C8B-B14F-4D97-AF65-F5344CB8AC3E}">
        <p14:creationId xmlns:p14="http://schemas.microsoft.com/office/powerpoint/2010/main" val="21338879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extLst>
      <p:ext uri="{BB962C8B-B14F-4D97-AF65-F5344CB8AC3E}">
        <p14:creationId xmlns:p14="http://schemas.microsoft.com/office/powerpoint/2010/main" val="4561650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extLst>
      <p:ext uri="{BB962C8B-B14F-4D97-AF65-F5344CB8AC3E}">
        <p14:creationId xmlns:p14="http://schemas.microsoft.com/office/powerpoint/2010/main" val="23649132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2"/>
          <p:cNvSpPr>
            <a:spLocks noGrp="1" noChangeArrowheads="1"/>
          </p:cNvSpPr>
          <p:nvPr>
            <p:ph type="sldNum" sz="quarter" idx="10"/>
          </p:nvPr>
        </p:nvSpPr>
        <p:spPr>
          <a:ln/>
        </p:spPr>
        <p:txBody>
          <a:bodyPr/>
          <a:lstStyle>
            <a:lvl1pPr>
              <a:defRPr/>
            </a:lvl1pPr>
          </a:lstStyle>
          <a:p>
            <a:pPr>
              <a:defRPr/>
            </a:pPr>
            <a:fld id="{A20206EE-9FE9-420E-89B3-CE4BF16CC393}" type="slidenum">
              <a:rPr lang="es-ES_tradnl" altLang="es-ES"/>
              <a:pPr>
                <a:defRPr/>
              </a:pPr>
              <a:t>‹Nº›</a:t>
            </a:fld>
            <a:endParaRPr lang="es-ES_tradnl" altLang="es-ES"/>
          </a:p>
        </p:txBody>
      </p:sp>
    </p:spTree>
    <p:extLst>
      <p:ext uri="{BB962C8B-B14F-4D97-AF65-F5344CB8AC3E}">
        <p14:creationId xmlns:p14="http://schemas.microsoft.com/office/powerpoint/2010/main" val="15426013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2"/>
          <p:cNvSpPr>
            <a:spLocks noGrp="1" noChangeArrowheads="1"/>
          </p:cNvSpPr>
          <p:nvPr>
            <p:ph type="sldNum" sz="quarter" idx="10"/>
          </p:nvPr>
        </p:nvSpPr>
        <p:spPr>
          <a:ln/>
        </p:spPr>
        <p:txBody>
          <a:bodyPr/>
          <a:lstStyle>
            <a:lvl1pPr>
              <a:defRPr/>
            </a:lvl1pPr>
          </a:lstStyle>
          <a:p>
            <a:pPr>
              <a:defRPr/>
            </a:pPr>
            <a:fld id="{37FD8355-EC35-43DC-BB9D-9D745D03DD00}" type="slidenum">
              <a:rPr lang="es-ES_tradnl" altLang="es-ES"/>
              <a:pPr>
                <a:defRPr/>
              </a:pPr>
              <a:t>‹Nº›</a:t>
            </a:fld>
            <a:endParaRPr lang="es-ES_tradnl" altLang="es-ES"/>
          </a:p>
        </p:txBody>
      </p:sp>
    </p:spTree>
    <p:extLst>
      <p:ext uri="{BB962C8B-B14F-4D97-AF65-F5344CB8AC3E}">
        <p14:creationId xmlns:p14="http://schemas.microsoft.com/office/powerpoint/2010/main" val="9273068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2"/>
          <p:cNvSpPr>
            <a:spLocks noGrp="1" noChangeArrowheads="1"/>
          </p:cNvSpPr>
          <p:nvPr>
            <p:ph type="sldNum" sz="quarter" idx="10"/>
          </p:nvPr>
        </p:nvSpPr>
        <p:spPr>
          <a:ln/>
        </p:spPr>
        <p:txBody>
          <a:bodyPr/>
          <a:lstStyle>
            <a:lvl1pPr>
              <a:defRPr/>
            </a:lvl1pPr>
          </a:lstStyle>
          <a:p>
            <a:pPr>
              <a:defRPr/>
            </a:pPr>
            <a:fld id="{E0BFF67C-A9D8-4557-B192-12F9C08E44EA}" type="slidenum">
              <a:rPr lang="es-ES_tradnl" altLang="es-ES"/>
              <a:pPr>
                <a:defRPr/>
              </a:pPr>
              <a:t>‹Nº›</a:t>
            </a:fld>
            <a:endParaRPr lang="es-ES_tradnl" altLang="es-ES"/>
          </a:p>
        </p:txBody>
      </p:sp>
    </p:spTree>
    <p:extLst>
      <p:ext uri="{BB962C8B-B14F-4D97-AF65-F5344CB8AC3E}">
        <p14:creationId xmlns:p14="http://schemas.microsoft.com/office/powerpoint/2010/main" val="13402724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2"/>
          <p:cNvSpPr>
            <a:spLocks noGrp="1" noChangeArrowheads="1"/>
          </p:cNvSpPr>
          <p:nvPr>
            <p:ph type="sldNum" sz="quarter" idx="10"/>
          </p:nvPr>
        </p:nvSpPr>
        <p:spPr>
          <a:ln/>
        </p:spPr>
        <p:txBody>
          <a:bodyPr/>
          <a:lstStyle>
            <a:lvl1pPr>
              <a:defRPr/>
            </a:lvl1pPr>
          </a:lstStyle>
          <a:p>
            <a:pPr>
              <a:defRPr/>
            </a:pPr>
            <a:fld id="{58EA980D-5E0D-4B6B-9BEB-7161A75C4F95}" type="slidenum">
              <a:rPr lang="es-ES_tradnl" altLang="es-ES"/>
              <a:pPr>
                <a:defRPr/>
              </a:pPr>
              <a:t>‹Nº›</a:t>
            </a:fld>
            <a:endParaRPr lang="es-ES_tradnl" altLang="es-ES"/>
          </a:p>
        </p:txBody>
      </p:sp>
    </p:spTree>
    <p:extLst>
      <p:ext uri="{BB962C8B-B14F-4D97-AF65-F5344CB8AC3E}">
        <p14:creationId xmlns:p14="http://schemas.microsoft.com/office/powerpoint/2010/main" val="31737651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2"/>
          <p:cNvSpPr>
            <a:spLocks noGrp="1" noChangeArrowheads="1"/>
          </p:cNvSpPr>
          <p:nvPr>
            <p:ph type="sldNum" sz="quarter" idx="10"/>
          </p:nvPr>
        </p:nvSpPr>
        <p:spPr>
          <a:ln/>
        </p:spPr>
        <p:txBody>
          <a:bodyPr/>
          <a:lstStyle>
            <a:lvl1pPr>
              <a:defRPr/>
            </a:lvl1pPr>
          </a:lstStyle>
          <a:p>
            <a:pPr>
              <a:defRPr/>
            </a:pPr>
            <a:fld id="{6305C9EF-C3B2-4DD8-9912-AEC2381EB5B4}" type="slidenum">
              <a:rPr lang="es-ES_tradnl" altLang="es-ES"/>
              <a:pPr>
                <a:defRPr/>
              </a:pPr>
              <a:t>‹Nº›</a:t>
            </a:fld>
            <a:endParaRPr lang="es-ES_tradnl" altLang="es-ES"/>
          </a:p>
        </p:txBody>
      </p:sp>
    </p:spTree>
    <p:extLst>
      <p:ext uri="{BB962C8B-B14F-4D97-AF65-F5344CB8AC3E}">
        <p14:creationId xmlns:p14="http://schemas.microsoft.com/office/powerpoint/2010/main" val="33975199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Rectangle 2"/>
          <p:cNvSpPr>
            <a:spLocks noGrp="1" noChangeArrowheads="1"/>
          </p:cNvSpPr>
          <p:nvPr>
            <p:ph type="sldNum" sz="quarter" idx="10"/>
          </p:nvPr>
        </p:nvSpPr>
        <p:spPr>
          <a:ln/>
        </p:spPr>
        <p:txBody>
          <a:bodyPr/>
          <a:lstStyle>
            <a:lvl1pPr>
              <a:defRPr/>
            </a:lvl1pPr>
          </a:lstStyle>
          <a:p>
            <a:pPr>
              <a:defRPr/>
            </a:pPr>
            <a:fld id="{F9F5BF96-1F03-489B-A1A9-A46BAB55500A}" type="slidenum">
              <a:rPr lang="es-ES_tradnl" altLang="es-ES"/>
              <a:pPr>
                <a:defRPr/>
              </a:pPr>
              <a:t>‹Nº›</a:t>
            </a:fld>
            <a:endParaRPr lang="es-ES_tradnl" altLang="es-ES"/>
          </a:p>
        </p:txBody>
      </p:sp>
    </p:spTree>
    <p:extLst>
      <p:ext uri="{BB962C8B-B14F-4D97-AF65-F5344CB8AC3E}">
        <p14:creationId xmlns:p14="http://schemas.microsoft.com/office/powerpoint/2010/main" val="14564669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2"/>
          <p:cNvSpPr>
            <a:spLocks noGrp="1" noChangeArrowheads="1"/>
          </p:cNvSpPr>
          <p:nvPr>
            <p:ph type="sldNum" sz="quarter" idx="10"/>
          </p:nvPr>
        </p:nvSpPr>
        <p:spPr>
          <a:ln/>
        </p:spPr>
        <p:txBody>
          <a:bodyPr/>
          <a:lstStyle>
            <a:lvl1pPr>
              <a:defRPr/>
            </a:lvl1pPr>
          </a:lstStyle>
          <a:p>
            <a:pPr>
              <a:defRPr/>
            </a:pPr>
            <a:fld id="{AAF12121-6D7E-4DE4-9A69-648CEBC8DB89}" type="slidenum">
              <a:rPr lang="es-ES_tradnl" altLang="es-ES"/>
              <a:pPr>
                <a:defRPr/>
              </a:pPr>
              <a:t>‹Nº›</a:t>
            </a:fld>
            <a:endParaRPr lang="es-ES_tradnl" altLang="es-ES"/>
          </a:p>
        </p:txBody>
      </p:sp>
    </p:spTree>
    <p:extLst>
      <p:ext uri="{BB962C8B-B14F-4D97-AF65-F5344CB8AC3E}">
        <p14:creationId xmlns:p14="http://schemas.microsoft.com/office/powerpoint/2010/main" val="2069185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extLst>
      <p:ext uri="{BB962C8B-B14F-4D97-AF65-F5344CB8AC3E}">
        <p14:creationId xmlns:p14="http://schemas.microsoft.com/office/powerpoint/2010/main" val="305986244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2"/>
          <p:cNvSpPr>
            <a:spLocks noGrp="1" noChangeArrowheads="1"/>
          </p:cNvSpPr>
          <p:nvPr>
            <p:ph type="sldNum" sz="quarter" idx="10"/>
          </p:nvPr>
        </p:nvSpPr>
        <p:spPr>
          <a:ln/>
        </p:spPr>
        <p:txBody>
          <a:bodyPr/>
          <a:lstStyle>
            <a:lvl1pPr>
              <a:defRPr/>
            </a:lvl1pPr>
          </a:lstStyle>
          <a:p>
            <a:pPr>
              <a:defRPr/>
            </a:pPr>
            <a:fld id="{8AB726D6-4BC0-4C3D-A300-2624E7F4DD7C}" type="slidenum">
              <a:rPr lang="es-ES_tradnl" altLang="es-ES"/>
              <a:pPr>
                <a:defRPr/>
              </a:pPr>
              <a:t>‹Nº›</a:t>
            </a:fld>
            <a:endParaRPr lang="es-ES_tradnl" altLang="es-ES"/>
          </a:p>
        </p:txBody>
      </p:sp>
    </p:spTree>
    <p:extLst>
      <p:ext uri="{BB962C8B-B14F-4D97-AF65-F5344CB8AC3E}">
        <p14:creationId xmlns:p14="http://schemas.microsoft.com/office/powerpoint/2010/main" val="20597215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2"/>
          <p:cNvSpPr>
            <a:spLocks noGrp="1" noChangeArrowheads="1"/>
          </p:cNvSpPr>
          <p:nvPr>
            <p:ph type="sldNum" sz="quarter" idx="10"/>
          </p:nvPr>
        </p:nvSpPr>
        <p:spPr>
          <a:ln/>
        </p:spPr>
        <p:txBody>
          <a:bodyPr/>
          <a:lstStyle>
            <a:lvl1pPr>
              <a:defRPr/>
            </a:lvl1pPr>
          </a:lstStyle>
          <a:p>
            <a:pPr>
              <a:defRPr/>
            </a:pPr>
            <a:fld id="{C11D671A-A2F5-4AEE-8301-EEE4ECEC1CFD}" type="slidenum">
              <a:rPr lang="es-ES_tradnl" altLang="es-ES"/>
              <a:pPr>
                <a:defRPr/>
              </a:pPr>
              <a:t>‹Nº›</a:t>
            </a:fld>
            <a:endParaRPr lang="es-ES_tradnl" altLang="es-ES"/>
          </a:p>
        </p:txBody>
      </p:sp>
    </p:spTree>
    <p:extLst>
      <p:ext uri="{BB962C8B-B14F-4D97-AF65-F5344CB8AC3E}">
        <p14:creationId xmlns:p14="http://schemas.microsoft.com/office/powerpoint/2010/main" val="15064956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2"/>
          <p:cNvSpPr>
            <a:spLocks noGrp="1" noChangeArrowheads="1"/>
          </p:cNvSpPr>
          <p:nvPr>
            <p:ph type="sldNum" sz="quarter" idx="10"/>
          </p:nvPr>
        </p:nvSpPr>
        <p:spPr>
          <a:ln/>
        </p:spPr>
        <p:txBody>
          <a:bodyPr/>
          <a:lstStyle>
            <a:lvl1pPr>
              <a:defRPr/>
            </a:lvl1pPr>
          </a:lstStyle>
          <a:p>
            <a:pPr>
              <a:defRPr/>
            </a:pPr>
            <a:fld id="{AE85A20E-033B-4597-B0EC-F29207A17B69}" type="slidenum">
              <a:rPr lang="es-ES_tradnl" altLang="es-ES"/>
              <a:pPr>
                <a:defRPr/>
              </a:pPr>
              <a:t>‹Nº›</a:t>
            </a:fld>
            <a:endParaRPr lang="es-ES_tradnl" altLang="es-ES"/>
          </a:p>
        </p:txBody>
      </p:sp>
    </p:spTree>
    <p:extLst>
      <p:ext uri="{BB962C8B-B14F-4D97-AF65-F5344CB8AC3E}">
        <p14:creationId xmlns:p14="http://schemas.microsoft.com/office/powerpoint/2010/main" val="128877596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2"/>
          <p:cNvSpPr>
            <a:spLocks noGrp="1" noChangeArrowheads="1"/>
          </p:cNvSpPr>
          <p:nvPr>
            <p:ph type="sldNum" sz="quarter" idx="10"/>
          </p:nvPr>
        </p:nvSpPr>
        <p:spPr>
          <a:ln/>
        </p:spPr>
        <p:txBody>
          <a:bodyPr/>
          <a:lstStyle>
            <a:lvl1pPr>
              <a:defRPr/>
            </a:lvl1pPr>
          </a:lstStyle>
          <a:p>
            <a:pPr>
              <a:defRPr/>
            </a:pPr>
            <a:fld id="{1DBA57AD-AFD9-42F2-AC01-4797562BD32C}" type="slidenum">
              <a:rPr lang="es-ES_tradnl" altLang="es-ES"/>
              <a:pPr>
                <a:defRPr/>
              </a:pPr>
              <a:t>‹Nº›</a:t>
            </a:fld>
            <a:endParaRPr lang="es-ES_tradnl" altLang="es-ES"/>
          </a:p>
        </p:txBody>
      </p:sp>
    </p:spTree>
    <p:extLst>
      <p:ext uri="{BB962C8B-B14F-4D97-AF65-F5344CB8AC3E}">
        <p14:creationId xmlns:p14="http://schemas.microsoft.com/office/powerpoint/2010/main" val="260419944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Tree>
    <p:extLst>
      <p:ext uri="{BB962C8B-B14F-4D97-AF65-F5344CB8AC3E}">
        <p14:creationId xmlns:p14="http://schemas.microsoft.com/office/powerpoint/2010/main" val="341850948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extLst>
      <p:ext uri="{BB962C8B-B14F-4D97-AF65-F5344CB8AC3E}">
        <p14:creationId xmlns:p14="http://schemas.microsoft.com/office/powerpoint/2010/main" val="121798878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extLst>
      <p:ext uri="{BB962C8B-B14F-4D97-AF65-F5344CB8AC3E}">
        <p14:creationId xmlns:p14="http://schemas.microsoft.com/office/powerpoint/2010/main" val="121096955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extLst>
      <p:ext uri="{BB962C8B-B14F-4D97-AF65-F5344CB8AC3E}">
        <p14:creationId xmlns:p14="http://schemas.microsoft.com/office/powerpoint/2010/main" val="13728708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extLst>
      <p:ext uri="{BB962C8B-B14F-4D97-AF65-F5344CB8AC3E}">
        <p14:creationId xmlns:p14="http://schemas.microsoft.com/office/powerpoint/2010/main" val="355894081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Tree>
    <p:extLst>
      <p:ext uri="{BB962C8B-B14F-4D97-AF65-F5344CB8AC3E}">
        <p14:creationId xmlns:p14="http://schemas.microsoft.com/office/powerpoint/2010/main" val="1028685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extLst>
      <p:ext uri="{BB962C8B-B14F-4D97-AF65-F5344CB8AC3E}">
        <p14:creationId xmlns:p14="http://schemas.microsoft.com/office/powerpoint/2010/main" val="261393688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338296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extLst>
      <p:ext uri="{BB962C8B-B14F-4D97-AF65-F5344CB8AC3E}">
        <p14:creationId xmlns:p14="http://schemas.microsoft.com/office/powerpoint/2010/main" val="220672156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extLst>
      <p:ext uri="{BB962C8B-B14F-4D97-AF65-F5344CB8AC3E}">
        <p14:creationId xmlns:p14="http://schemas.microsoft.com/office/powerpoint/2010/main" val="267496264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extLst>
      <p:ext uri="{BB962C8B-B14F-4D97-AF65-F5344CB8AC3E}">
        <p14:creationId xmlns:p14="http://schemas.microsoft.com/office/powerpoint/2010/main" val="379621454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extLst>
      <p:ext uri="{BB962C8B-B14F-4D97-AF65-F5344CB8AC3E}">
        <p14:creationId xmlns:p14="http://schemas.microsoft.com/office/powerpoint/2010/main" val="270174035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Rectangle 2"/>
          <p:cNvSpPr>
            <a:spLocks noGrp="1" noChangeArrowheads="1"/>
          </p:cNvSpPr>
          <p:nvPr>
            <p:ph type="sldNum" sz="quarter" idx="10"/>
          </p:nvPr>
        </p:nvSpPr>
        <p:spPr>
          <a:ln/>
        </p:spPr>
        <p:txBody>
          <a:bodyPr/>
          <a:lstStyle>
            <a:lvl1pPr>
              <a:defRPr/>
            </a:lvl1pPr>
          </a:lstStyle>
          <a:p>
            <a:pPr>
              <a:defRPr/>
            </a:pPr>
            <a:fld id="{3684D7A6-CFE5-4EAA-8CD3-B9388FEE1384}" type="slidenum">
              <a:rPr lang="es-ES_tradnl" altLang="es-ES"/>
              <a:pPr>
                <a:defRPr/>
              </a:pPr>
              <a:t>‹Nº›</a:t>
            </a:fld>
            <a:endParaRPr lang="es-ES_tradnl" altLang="es-ES"/>
          </a:p>
        </p:txBody>
      </p:sp>
    </p:spTree>
    <p:extLst>
      <p:ext uri="{BB962C8B-B14F-4D97-AF65-F5344CB8AC3E}">
        <p14:creationId xmlns:p14="http://schemas.microsoft.com/office/powerpoint/2010/main" val="118148364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628650" y="365125"/>
            <a:ext cx="7886700" cy="1325563"/>
          </a:xfrm>
          <a:prstGeom prst="rect">
            <a:avLst/>
          </a:prstGeom>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a:xfrm>
            <a:off x="628650" y="1825625"/>
            <a:ext cx="7886700" cy="4351338"/>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2"/>
          <p:cNvSpPr>
            <a:spLocks noGrp="1" noChangeArrowheads="1"/>
          </p:cNvSpPr>
          <p:nvPr>
            <p:ph type="sldNum" sz="quarter" idx="10"/>
          </p:nvPr>
        </p:nvSpPr>
        <p:spPr>
          <a:ln/>
        </p:spPr>
        <p:txBody>
          <a:bodyPr/>
          <a:lstStyle>
            <a:lvl1pPr>
              <a:defRPr/>
            </a:lvl1pPr>
          </a:lstStyle>
          <a:p>
            <a:pPr>
              <a:defRPr/>
            </a:pPr>
            <a:fld id="{796C9C11-5FB7-4276-8AFC-1530E8839063}" type="slidenum">
              <a:rPr lang="es-ES_tradnl" altLang="es-ES"/>
              <a:pPr>
                <a:defRPr/>
              </a:pPr>
              <a:t>‹Nº›</a:t>
            </a:fld>
            <a:endParaRPr lang="es-ES_tradnl" altLang="es-ES"/>
          </a:p>
        </p:txBody>
      </p:sp>
    </p:spTree>
    <p:extLst>
      <p:ext uri="{BB962C8B-B14F-4D97-AF65-F5344CB8AC3E}">
        <p14:creationId xmlns:p14="http://schemas.microsoft.com/office/powerpoint/2010/main" val="126063915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a:prstGeom prst="rect">
            <a:avLst/>
          </a:prstGeo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smtClean="0"/>
              <a:t>Haga clic para modificar el estilo de texto del patrón</a:t>
            </a:r>
          </a:p>
        </p:txBody>
      </p:sp>
      <p:sp>
        <p:nvSpPr>
          <p:cNvPr id="4" name="Rectangle 2"/>
          <p:cNvSpPr>
            <a:spLocks noGrp="1" noChangeArrowheads="1"/>
          </p:cNvSpPr>
          <p:nvPr>
            <p:ph type="sldNum" sz="quarter" idx="10"/>
          </p:nvPr>
        </p:nvSpPr>
        <p:spPr>
          <a:ln/>
        </p:spPr>
        <p:txBody>
          <a:bodyPr/>
          <a:lstStyle>
            <a:lvl1pPr>
              <a:defRPr/>
            </a:lvl1pPr>
          </a:lstStyle>
          <a:p>
            <a:pPr>
              <a:defRPr/>
            </a:pPr>
            <a:fld id="{065B252E-DCBB-47D1-9FD8-91D5428BEBB5}" type="slidenum">
              <a:rPr lang="es-ES_tradnl" altLang="es-ES"/>
              <a:pPr>
                <a:defRPr/>
              </a:pPr>
              <a:t>‹Nº›</a:t>
            </a:fld>
            <a:endParaRPr lang="es-ES_tradnl" altLang="es-ES"/>
          </a:p>
        </p:txBody>
      </p:sp>
    </p:spTree>
    <p:extLst>
      <p:ext uri="{BB962C8B-B14F-4D97-AF65-F5344CB8AC3E}">
        <p14:creationId xmlns:p14="http://schemas.microsoft.com/office/powerpoint/2010/main" val="244329847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a:xfrm>
            <a:off x="628650" y="365125"/>
            <a:ext cx="7886700" cy="1325563"/>
          </a:xfrm>
          <a:prstGeom prst="rect">
            <a:avLst/>
          </a:prstGeom>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628650" y="1825625"/>
            <a:ext cx="3867150" cy="4351338"/>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4648200" y="1825625"/>
            <a:ext cx="3867150" cy="4351338"/>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2"/>
          <p:cNvSpPr>
            <a:spLocks noGrp="1" noChangeArrowheads="1"/>
          </p:cNvSpPr>
          <p:nvPr>
            <p:ph type="sldNum" sz="quarter" idx="10"/>
          </p:nvPr>
        </p:nvSpPr>
        <p:spPr>
          <a:ln/>
        </p:spPr>
        <p:txBody>
          <a:bodyPr/>
          <a:lstStyle>
            <a:lvl1pPr>
              <a:defRPr/>
            </a:lvl1pPr>
          </a:lstStyle>
          <a:p>
            <a:pPr>
              <a:defRPr/>
            </a:pPr>
            <a:fld id="{E69F6EA8-7AB3-4E3B-8414-879C2D78A7B4}" type="slidenum">
              <a:rPr lang="es-ES_tradnl" altLang="es-ES"/>
              <a:pPr>
                <a:defRPr/>
              </a:pPr>
              <a:t>‹Nº›</a:t>
            </a:fld>
            <a:endParaRPr lang="es-ES_tradnl" altLang="es-ES"/>
          </a:p>
        </p:txBody>
      </p:sp>
    </p:spTree>
    <p:extLst>
      <p:ext uri="{BB962C8B-B14F-4D97-AF65-F5344CB8AC3E}">
        <p14:creationId xmlns:p14="http://schemas.microsoft.com/office/powerpoint/2010/main" val="377877901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a:prstGeom prst="rect">
            <a:avLst/>
          </a:prstGeo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30238" y="2505075"/>
            <a:ext cx="3868737" cy="3684588"/>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29150" y="2505075"/>
            <a:ext cx="3887788" cy="3684588"/>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2"/>
          <p:cNvSpPr>
            <a:spLocks noGrp="1" noChangeArrowheads="1"/>
          </p:cNvSpPr>
          <p:nvPr>
            <p:ph type="sldNum" sz="quarter" idx="10"/>
          </p:nvPr>
        </p:nvSpPr>
        <p:spPr>
          <a:ln/>
        </p:spPr>
        <p:txBody>
          <a:bodyPr/>
          <a:lstStyle>
            <a:lvl1pPr>
              <a:defRPr/>
            </a:lvl1pPr>
          </a:lstStyle>
          <a:p>
            <a:pPr>
              <a:defRPr/>
            </a:pPr>
            <a:fld id="{FDF6B479-9E5F-4D86-BD66-C0094627460B}" type="slidenum">
              <a:rPr lang="es-ES_tradnl" altLang="es-ES"/>
              <a:pPr>
                <a:defRPr/>
              </a:pPr>
              <a:t>‹Nº›</a:t>
            </a:fld>
            <a:endParaRPr lang="es-ES_tradnl" altLang="es-ES"/>
          </a:p>
        </p:txBody>
      </p:sp>
    </p:spTree>
    <p:extLst>
      <p:ext uri="{BB962C8B-B14F-4D97-AF65-F5344CB8AC3E}">
        <p14:creationId xmlns:p14="http://schemas.microsoft.com/office/powerpoint/2010/main" val="84289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extLst>
      <p:ext uri="{BB962C8B-B14F-4D97-AF65-F5344CB8AC3E}">
        <p14:creationId xmlns:p14="http://schemas.microsoft.com/office/powerpoint/2010/main" val="69428150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8650" y="365125"/>
            <a:ext cx="7886700" cy="1325563"/>
          </a:xfrm>
          <a:prstGeom prst="rect">
            <a:avLst/>
          </a:prstGeom>
        </p:spPr>
        <p:txBody>
          <a:bodyPr/>
          <a:lstStyle/>
          <a:p>
            <a:r>
              <a:rPr lang="es-ES" smtClean="0"/>
              <a:t>Haga clic para modificar el estilo de título del patrón</a:t>
            </a:r>
            <a:endParaRPr lang="es-ES"/>
          </a:p>
        </p:txBody>
      </p:sp>
      <p:sp>
        <p:nvSpPr>
          <p:cNvPr id="3" name="Rectangle 2"/>
          <p:cNvSpPr>
            <a:spLocks noGrp="1" noChangeArrowheads="1"/>
          </p:cNvSpPr>
          <p:nvPr>
            <p:ph type="sldNum" sz="quarter" idx="10"/>
          </p:nvPr>
        </p:nvSpPr>
        <p:spPr>
          <a:ln/>
        </p:spPr>
        <p:txBody>
          <a:bodyPr/>
          <a:lstStyle>
            <a:lvl1pPr>
              <a:defRPr/>
            </a:lvl1pPr>
          </a:lstStyle>
          <a:p>
            <a:pPr>
              <a:defRPr/>
            </a:pPr>
            <a:fld id="{60916E85-AEFE-44A0-A0CE-F9F56249CA68}" type="slidenum">
              <a:rPr lang="es-ES_tradnl" altLang="es-ES"/>
              <a:pPr>
                <a:defRPr/>
              </a:pPr>
              <a:t>‹Nº›</a:t>
            </a:fld>
            <a:endParaRPr lang="es-ES_tradnl" altLang="es-ES"/>
          </a:p>
        </p:txBody>
      </p:sp>
    </p:spTree>
    <p:extLst>
      <p:ext uri="{BB962C8B-B14F-4D97-AF65-F5344CB8AC3E}">
        <p14:creationId xmlns:p14="http://schemas.microsoft.com/office/powerpoint/2010/main" val="387151673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2"/>
          <p:cNvSpPr>
            <a:spLocks noGrp="1" noChangeArrowheads="1"/>
          </p:cNvSpPr>
          <p:nvPr>
            <p:ph type="sldNum" sz="quarter" idx="10"/>
          </p:nvPr>
        </p:nvSpPr>
        <p:spPr>
          <a:ln/>
        </p:spPr>
        <p:txBody>
          <a:bodyPr/>
          <a:lstStyle>
            <a:lvl1pPr>
              <a:defRPr/>
            </a:lvl1pPr>
          </a:lstStyle>
          <a:p>
            <a:pPr>
              <a:defRPr/>
            </a:pPr>
            <a:fld id="{6988CEDF-1B42-4A02-99CF-B18FEA1C30AB}" type="slidenum">
              <a:rPr lang="es-ES_tradnl" altLang="es-ES"/>
              <a:pPr>
                <a:defRPr/>
              </a:pPr>
              <a:t>‹Nº›</a:t>
            </a:fld>
            <a:endParaRPr lang="es-ES_tradnl" altLang="es-ES"/>
          </a:p>
        </p:txBody>
      </p:sp>
    </p:spTree>
    <p:extLst>
      <p:ext uri="{BB962C8B-B14F-4D97-AF65-F5344CB8AC3E}">
        <p14:creationId xmlns:p14="http://schemas.microsoft.com/office/powerpoint/2010/main" val="284085120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a:prstGeom prst="rect">
            <a:avLst/>
          </a:prstGeo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Rectangle 2"/>
          <p:cNvSpPr>
            <a:spLocks noGrp="1" noChangeArrowheads="1"/>
          </p:cNvSpPr>
          <p:nvPr>
            <p:ph type="sldNum" sz="quarter" idx="10"/>
          </p:nvPr>
        </p:nvSpPr>
        <p:spPr>
          <a:ln/>
        </p:spPr>
        <p:txBody>
          <a:bodyPr/>
          <a:lstStyle>
            <a:lvl1pPr>
              <a:defRPr/>
            </a:lvl1pPr>
          </a:lstStyle>
          <a:p>
            <a:pPr>
              <a:defRPr/>
            </a:pPr>
            <a:fld id="{1E188619-DE9D-4ABA-BC52-D7FC05B3F3FE}" type="slidenum">
              <a:rPr lang="es-ES_tradnl" altLang="es-ES"/>
              <a:pPr>
                <a:defRPr/>
              </a:pPr>
              <a:t>‹Nº›</a:t>
            </a:fld>
            <a:endParaRPr lang="es-ES_tradnl" altLang="es-ES"/>
          </a:p>
        </p:txBody>
      </p:sp>
    </p:spTree>
    <p:extLst>
      <p:ext uri="{BB962C8B-B14F-4D97-AF65-F5344CB8AC3E}">
        <p14:creationId xmlns:p14="http://schemas.microsoft.com/office/powerpoint/2010/main" val="309131828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a:prstGeom prst="rect">
            <a:avLst/>
          </a:prstGeo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Marcador de texto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Rectangle 2"/>
          <p:cNvSpPr>
            <a:spLocks noGrp="1" noChangeArrowheads="1"/>
          </p:cNvSpPr>
          <p:nvPr>
            <p:ph type="sldNum" sz="quarter" idx="10"/>
          </p:nvPr>
        </p:nvSpPr>
        <p:spPr>
          <a:ln/>
        </p:spPr>
        <p:txBody>
          <a:bodyPr/>
          <a:lstStyle>
            <a:lvl1pPr>
              <a:defRPr/>
            </a:lvl1pPr>
          </a:lstStyle>
          <a:p>
            <a:pPr>
              <a:defRPr/>
            </a:pPr>
            <a:fld id="{9AF72C62-85ED-4203-85E7-21EB2FCC6625}" type="slidenum">
              <a:rPr lang="es-ES_tradnl" altLang="es-ES"/>
              <a:pPr>
                <a:defRPr/>
              </a:pPr>
              <a:t>‹Nº›</a:t>
            </a:fld>
            <a:endParaRPr lang="es-ES_tradnl" altLang="es-ES"/>
          </a:p>
        </p:txBody>
      </p:sp>
    </p:spTree>
    <p:extLst>
      <p:ext uri="{BB962C8B-B14F-4D97-AF65-F5344CB8AC3E}">
        <p14:creationId xmlns:p14="http://schemas.microsoft.com/office/powerpoint/2010/main" val="413466477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628650" y="365125"/>
            <a:ext cx="7886700" cy="1325563"/>
          </a:xfrm>
          <a:prstGeom prst="rect">
            <a:avLst/>
          </a:prstGeom>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628650" y="1825625"/>
            <a:ext cx="7886700" cy="4351338"/>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2"/>
          <p:cNvSpPr>
            <a:spLocks noGrp="1" noChangeArrowheads="1"/>
          </p:cNvSpPr>
          <p:nvPr>
            <p:ph type="sldNum" sz="quarter" idx="10"/>
          </p:nvPr>
        </p:nvSpPr>
        <p:spPr>
          <a:ln/>
        </p:spPr>
        <p:txBody>
          <a:bodyPr/>
          <a:lstStyle>
            <a:lvl1pPr>
              <a:defRPr/>
            </a:lvl1pPr>
          </a:lstStyle>
          <a:p>
            <a:pPr>
              <a:defRPr/>
            </a:pPr>
            <a:fld id="{0EB32AF3-FA0D-422E-8A44-5868E309FA48}" type="slidenum">
              <a:rPr lang="es-ES_tradnl" altLang="es-ES"/>
              <a:pPr>
                <a:defRPr/>
              </a:pPr>
              <a:t>‹Nº›</a:t>
            </a:fld>
            <a:endParaRPr lang="es-ES_tradnl" altLang="es-ES"/>
          </a:p>
        </p:txBody>
      </p:sp>
    </p:spTree>
    <p:extLst>
      <p:ext uri="{BB962C8B-B14F-4D97-AF65-F5344CB8AC3E}">
        <p14:creationId xmlns:p14="http://schemas.microsoft.com/office/powerpoint/2010/main" val="247196353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a:prstGeom prst="rect">
            <a:avLst/>
          </a:prstGeo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628650" y="365125"/>
            <a:ext cx="5762625" cy="5811838"/>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2"/>
          <p:cNvSpPr>
            <a:spLocks noGrp="1" noChangeArrowheads="1"/>
          </p:cNvSpPr>
          <p:nvPr>
            <p:ph type="sldNum" sz="quarter" idx="10"/>
          </p:nvPr>
        </p:nvSpPr>
        <p:spPr>
          <a:ln/>
        </p:spPr>
        <p:txBody>
          <a:bodyPr/>
          <a:lstStyle>
            <a:lvl1pPr>
              <a:defRPr/>
            </a:lvl1pPr>
          </a:lstStyle>
          <a:p>
            <a:pPr>
              <a:defRPr/>
            </a:pPr>
            <a:fld id="{073873BA-B948-49AE-BDA6-782F3009599E}" type="slidenum">
              <a:rPr lang="es-ES_tradnl" altLang="es-ES"/>
              <a:pPr>
                <a:defRPr/>
              </a:pPr>
              <a:t>‹Nº›</a:t>
            </a:fld>
            <a:endParaRPr lang="es-ES_tradnl" altLang="es-ES"/>
          </a:p>
        </p:txBody>
      </p:sp>
    </p:spTree>
    <p:extLst>
      <p:ext uri="{BB962C8B-B14F-4D97-AF65-F5344CB8AC3E}">
        <p14:creationId xmlns:p14="http://schemas.microsoft.com/office/powerpoint/2010/main" val="862367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Tree>
    <p:extLst>
      <p:ext uri="{BB962C8B-B14F-4D97-AF65-F5344CB8AC3E}">
        <p14:creationId xmlns:p14="http://schemas.microsoft.com/office/powerpoint/2010/main" val="1534772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863927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extLst>
      <p:ext uri="{BB962C8B-B14F-4D97-AF65-F5344CB8AC3E}">
        <p14:creationId xmlns:p14="http://schemas.microsoft.com/office/powerpoint/2010/main" val="289677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extLst>
      <p:ext uri="{BB962C8B-B14F-4D97-AF65-F5344CB8AC3E}">
        <p14:creationId xmlns:p14="http://schemas.microsoft.com/office/powerpoint/2010/main" val="2048342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3.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2.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portada CRE power point.jpg                                    003004FEMacintosh HD                   BE753FAD:"/>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6200" y="76200"/>
            <a:ext cx="8991600" cy="673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banda CRE power point.jpg                                      003004FEMacintosh HD                   BE753FAD:"/>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52400" y="5867400"/>
            <a:ext cx="8839200" cy="87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sldNum" sz="quarter" idx="4"/>
          </p:nvPr>
        </p:nvSpPr>
        <p:spPr bwMode="auto">
          <a:xfrm>
            <a:off x="76200" y="152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pPr>
              <a:defRPr/>
            </a:pPr>
            <a:fld id="{24251ECD-17C6-4D91-A0E0-7D654E7CA0F3}" type="slidenum">
              <a:rPr lang="es-ES_tradnl" altLang="es-ES"/>
              <a:pPr>
                <a:defRPr/>
              </a:pPr>
              <a:t>‹Nº›</a:t>
            </a:fld>
            <a:endParaRPr lang="es-ES_tradnl" altLang="es-ES"/>
          </a:p>
        </p:txBody>
      </p:sp>
      <p:pic>
        <p:nvPicPr>
          <p:cNvPr id="3075" name="Picture 3" descr="banda CRE power point.jpg                                      003004FEMacintosh HD                   BE753FAD:"/>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52400" y="5867400"/>
            <a:ext cx="8839200" cy="87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Line 4"/>
          <p:cNvSpPr>
            <a:spLocks noChangeShapeType="1"/>
          </p:cNvSpPr>
          <p:nvPr/>
        </p:nvSpPr>
        <p:spPr bwMode="auto">
          <a:xfrm flipH="1">
            <a:off x="152400" y="457200"/>
            <a:ext cx="8839200" cy="0"/>
          </a:xfrm>
          <a:prstGeom prst="line">
            <a:avLst/>
          </a:prstGeom>
          <a:noFill/>
          <a:ln w="9525">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ChangeArrowheads="1"/>
          </p:cNvSpPr>
          <p:nvPr/>
        </p:nvSpPr>
        <p:spPr bwMode="auto">
          <a:xfrm>
            <a:off x="3657600" y="1447800"/>
            <a:ext cx="1752600" cy="3048000"/>
          </a:xfrm>
          <a:prstGeom prst="rect">
            <a:avLst/>
          </a:prstGeom>
          <a:solidFill>
            <a:srgbClr val="C00000"/>
          </a:solidFill>
          <a:ln w="9525">
            <a:solidFill>
              <a:srgbClr val="C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defRPr/>
            </a:pPr>
            <a:endParaRPr lang="es-ES" altLang="es-ES" smtClean="0"/>
          </a:p>
        </p:txBody>
      </p:sp>
      <p:sp>
        <p:nvSpPr>
          <p:cNvPr id="5123" name="Text Box 3"/>
          <p:cNvSpPr txBox="1">
            <a:spLocks noChangeArrowheads="1"/>
          </p:cNvSpPr>
          <p:nvPr/>
        </p:nvSpPr>
        <p:spPr bwMode="auto">
          <a:xfrm>
            <a:off x="3886200" y="1573213"/>
            <a:ext cx="1600200" cy="277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nSpc>
                <a:spcPct val="180000"/>
              </a:lnSpc>
              <a:defRPr/>
            </a:pPr>
            <a:r>
              <a:rPr lang="es-ES_tradnl" altLang="es-ES" sz="1400" smtClean="0">
                <a:solidFill>
                  <a:schemeClr val="bg1"/>
                </a:solidFill>
                <a:latin typeface="Arial" charset="0"/>
              </a:rPr>
              <a:t>Humanidad      </a:t>
            </a:r>
          </a:p>
          <a:p>
            <a:pPr>
              <a:lnSpc>
                <a:spcPct val="180000"/>
              </a:lnSpc>
              <a:defRPr/>
            </a:pPr>
            <a:r>
              <a:rPr lang="es-ES_tradnl" altLang="es-ES" sz="1400" smtClean="0">
                <a:solidFill>
                  <a:schemeClr val="bg1"/>
                </a:solidFill>
                <a:latin typeface="Arial" charset="0"/>
              </a:rPr>
              <a:t>Imparcialidad      </a:t>
            </a:r>
          </a:p>
          <a:p>
            <a:pPr>
              <a:lnSpc>
                <a:spcPct val="180000"/>
              </a:lnSpc>
              <a:defRPr/>
            </a:pPr>
            <a:r>
              <a:rPr lang="es-ES_tradnl" altLang="es-ES" sz="1400" smtClean="0">
                <a:solidFill>
                  <a:schemeClr val="bg1"/>
                </a:solidFill>
                <a:latin typeface="Arial" charset="0"/>
              </a:rPr>
              <a:t>Neutralidad      </a:t>
            </a:r>
          </a:p>
          <a:p>
            <a:pPr>
              <a:lnSpc>
                <a:spcPct val="180000"/>
              </a:lnSpc>
              <a:defRPr/>
            </a:pPr>
            <a:r>
              <a:rPr lang="es-ES_tradnl" altLang="es-ES" sz="1400" smtClean="0">
                <a:solidFill>
                  <a:schemeClr val="bg1"/>
                </a:solidFill>
                <a:latin typeface="Arial" charset="0"/>
              </a:rPr>
              <a:t>Independencia      </a:t>
            </a:r>
          </a:p>
          <a:p>
            <a:pPr>
              <a:lnSpc>
                <a:spcPct val="180000"/>
              </a:lnSpc>
              <a:defRPr/>
            </a:pPr>
            <a:r>
              <a:rPr lang="es-ES_tradnl" altLang="es-ES" sz="1400" smtClean="0">
                <a:solidFill>
                  <a:schemeClr val="bg1"/>
                </a:solidFill>
                <a:latin typeface="Arial" charset="0"/>
              </a:rPr>
              <a:t>Voluntariado      </a:t>
            </a:r>
          </a:p>
          <a:p>
            <a:pPr>
              <a:lnSpc>
                <a:spcPct val="180000"/>
              </a:lnSpc>
              <a:defRPr/>
            </a:pPr>
            <a:r>
              <a:rPr lang="es-ES_tradnl" altLang="es-ES" sz="1400" smtClean="0">
                <a:solidFill>
                  <a:schemeClr val="bg1"/>
                </a:solidFill>
                <a:latin typeface="Arial" charset="0"/>
              </a:rPr>
              <a:t>Unidad      </a:t>
            </a:r>
          </a:p>
          <a:p>
            <a:pPr>
              <a:lnSpc>
                <a:spcPct val="180000"/>
              </a:lnSpc>
              <a:defRPr/>
            </a:pPr>
            <a:r>
              <a:rPr lang="es-ES_tradnl" altLang="es-ES" sz="1400" smtClean="0">
                <a:solidFill>
                  <a:schemeClr val="bg1"/>
                </a:solidFill>
                <a:latin typeface="Arial" charset="0"/>
              </a:rPr>
              <a:t>Universalidad</a:t>
            </a:r>
          </a:p>
        </p:txBody>
      </p:sp>
      <p:pic>
        <p:nvPicPr>
          <p:cNvPr id="4100" name="Picture 4" descr="logo CRE.jpg                                                   003004FEMacintosh HD                   BE753FAD:"/>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951163" y="5334000"/>
            <a:ext cx="3240087"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sldNum" sz="quarter" idx="4"/>
          </p:nvPr>
        </p:nvSpPr>
        <p:spPr bwMode="auto">
          <a:xfrm>
            <a:off x="76200" y="152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pPr>
              <a:defRPr/>
            </a:pPr>
            <a:fld id="{87CF21D5-791B-492A-9979-73A35A91C90B}" type="slidenum">
              <a:rPr lang="es-ES_tradnl" altLang="es-ES"/>
              <a:pPr>
                <a:defRPr/>
              </a:pPr>
              <a:t>‹Nº›</a:t>
            </a:fld>
            <a:endParaRPr lang="es-ES_tradnl" altLang="es-ES"/>
          </a:p>
        </p:txBody>
      </p:sp>
      <p:pic>
        <p:nvPicPr>
          <p:cNvPr id="5123" name="Picture 3"/>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52400" y="5867400"/>
            <a:ext cx="8839200" cy="87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Line 4"/>
          <p:cNvSpPr>
            <a:spLocks noChangeShapeType="1"/>
          </p:cNvSpPr>
          <p:nvPr/>
        </p:nvSpPr>
        <p:spPr bwMode="auto">
          <a:xfrm flipH="1">
            <a:off x="152400" y="457200"/>
            <a:ext cx="8839200" cy="0"/>
          </a:xfrm>
          <a:prstGeom prst="line">
            <a:avLst/>
          </a:prstGeom>
          <a:noFill/>
          <a:ln w="9525">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Tree>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panose="02020603050405020304" pitchFamily="18" charset="0"/>
        </a:defRPr>
      </a:lvl2pPr>
      <a:lvl3pPr algn="ctr" rtl="0" eaLnBrk="0" fontAlgn="base" hangingPunct="0">
        <a:spcBef>
          <a:spcPct val="0"/>
        </a:spcBef>
        <a:spcAft>
          <a:spcPct val="0"/>
        </a:spcAft>
        <a:defRPr sz="4400">
          <a:solidFill>
            <a:schemeClr val="tx2"/>
          </a:solidFill>
          <a:latin typeface="Times" panose="02020603050405020304" pitchFamily="18" charset="0"/>
        </a:defRPr>
      </a:lvl3pPr>
      <a:lvl4pPr algn="ctr" rtl="0" eaLnBrk="0" fontAlgn="base" hangingPunct="0">
        <a:spcBef>
          <a:spcPct val="0"/>
        </a:spcBef>
        <a:spcAft>
          <a:spcPct val="0"/>
        </a:spcAft>
        <a:defRPr sz="4400">
          <a:solidFill>
            <a:schemeClr val="tx2"/>
          </a:solidFill>
          <a:latin typeface="Times" panose="02020603050405020304" pitchFamily="18" charset="0"/>
        </a:defRPr>
      </a:lvl4pPr>
      <a:lvl5pPr algn="ctr" rtl="0" eaLnBrk="0" fontAlgn="base" hangingPunct="0">
        <a:spcBef>
          <a:spcPct val="0"/>
        </a:spcBef>
        <a:spcAft>
          <a:spcPct val="0"/>
        </a:spcAft>
        <a:defRPr sz="4400">
          <a:solidFill>
            <a:schemeClr val="tx2"/>
          </a:solidFill>
          <a:latin typeface="Times" panose="02020603050405020304" pitchFamily="18" charset="0"/>
        </a:defRPr>
      </a:lvl5pPr>
      <a:lvl6pPr marL="457200" algn="ctr" rtl="0" fontAlgn="base">
        <a:spcBef>
          <a:spcPct val="0"/>
        </a:spcBef>
        <a:spcAft>
          <a:spcPct val="0"/>
        </a:spcAft>
        <a:defRPr sz="4400">
          <a:solidFill>
            <a:schemeClr val="tx2"/>
          </a:solidFill>
          <a:latin typeface="Times" panose="02020603050405020304" pitchFamily="18" charset="0"/>
        </a:defRPr>
      </a:lvl6pPr>
      <a:lvl7pPr marL="914400" algn="ctr" rtl="0" fontAlgn="base">
        <a:spcBef>
          <a:spcPct val="0"/>
        </a:spcBef>
        <a:spcAft>
          <a:spcPct val="0"/>
        </a:spcAft>
        <a:defRPr sz="4400">
          <a:solidFill>
            <a:schemeClr val="tx2"/>
          </a:solidFill>
          <a:latin typeface="Times" panose="02020603050405020304" pitchFamily="18" charset="0"/>
        </a:defRPr>
      </a:lvl7pPr>
      <a:lvl8pPr marL="1371600" algn="ctr" rtl="0" fontAlgn="base">
        <a:spcBef>
          <a:spcPct val="0"/>
        </a:spcBef>
        <a:spcAft>
          <a:spcPct val="0"/>
        </a:spcAft>
        <a:defRPr sz="4400">
          <a:solidFill>
            <a:schemeClr val="tx2"/>
          </a:solidFill>
          <a:latin typeface="Times" panose="02020603050405020304" pitchFamily="18" charset="0"/>
        </a:defRPr>
      </a:lvl8pPr>
      <a:lvl9pPr marL="1828800" algn="ctr" rtl="0" fontAlgn="base">
        <a:spcBef>
          <a:spcPct val="0"/>
        </a:spcBef>
        <a:spcAft>
          <a:spcPct val="0"/>
        </a:spcAft>
        <a:defRPr sz="4400">
          <a:solidFill>
            <a:schemeClr val="tx2"/>
          </a:solidFill>
          <a:latin typeface="Times"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1.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1.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1.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51.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1403350" y="1412875"/>
            <a:ext cx="67691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s-ES_tradnl" altLang="es-ES" sz="3200" dirty="0">
                <a:solidFill>
                  <a:schemeClr val="bg1"/>
                </a:solidFill>
                <a:latin typeface="Arial" panose="020B0604020202020204" pitchFamily="34" charset="0"/>
              </a:rPr>
              <a:t>CONCEPTOS </a:t>
            </a:r>
            <a:r>
              <a:rPr lang="es-ES_tradnl" altLang="es-ES" sz="3200" dirty="0" smtClean="0">
                <a:solidFill>
                  <a:schemeClr val="bg1"/>
                </a:solidFill>
                <a:latin typeface="Arial" panose="020B0604020202020204" pitchFamily="34" charset="0"/>
              </a:rPr>
              <a:t>CONTABLES 2018</a:t>
            </a:r>
            <a:endParaRPr lang="es-ES_tradnl" altLang="es-ES" sz="3200" dirty="0">
              <a:solidFill>
                <a:schemeClr val="bg1"/>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152400" y="152400"/>
            <a:ext cx="8763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r"/>
            <a:r>
              <a:rPr lang="es-ES_tradnl" altLang="es-ES" sz="1400" dirty="0" smtClean="0">
                <a:solidFill>
                  <a:schemeClr val="bg2"/>
                </a:solidFill>
                <a:latin typeface="Arial" panose="020B0604020202020204" pitchFamily="34" charset="0"/>
              </a:rPr>
              <a:t>Ejemplo FACTURA COMPRAS</a:t>
            </a:r>
            <a:endParaRPr lang="es-ES_tradnl" altLang="es-ES" sz="1400" dirty="0">
              <a:solidFill>
                <a:schemeClr val="bg2"/>
              </a:solidFill>
              <a:latin typeface="Arial" panose="020B0604020202020204" pitchFamily="34" charset="0"/>
            </a:endParaRPr>
          </a:p>
        </p:txBody>
      </p:sp>
      <p:sp>
        <p:nvSpPr>
          <p:cNvPr id="4" name="CuadroTexto 3"/>
          <p:cNvSpPr txBox="1"/>
          <p:nvPr/>
        </p:nvSpPr>
        <p:spPr>
          <a:xfrm>
            <a:off x="287524" y="5543654"/>
            <a:ext cx="8280920" cy="261610"/>
          </a:xfrm>
          <a:prstGeom prst="rect">
            <a:avLst/>
          </a:prstGeom>
          <a:noFill/>
        </p:spPr>
        <p:txBody>
          <a:bodyPr wrap="square" rtlCol="0">
            <a:spAutoFit/>
          </a:bodyPr>
          <a:lstStyle/>
          <a:p>
            <a:pPr algn="just"/>
            <a:r>
              <a:rPr lang="es-ES" sz="1100" dirty="0" smtClean="0">
                <a:latin typeface="Arial" panose="020B0604020202020204" pitchFamily="34" charset="0"/>
                <a:cs typeface="Arial" panose="020B0604020202020204" pitchFamily="34" charset="0"/>
              </a:rPr>
              <a:t>Escanearemos EN UN ÚNICO DOCUMENTO la factura a nombre de Cruz Roja Española </a:t>
            </a:r>
          </a:p>
        </p:txBody>
      </p:sp>
      <p:pic>
        <p:nvPicPr>
          <p:cNvPr id="13" name="Imagen 12"/>
          <p:cNvPicPr>
            <a:picLocks noChangeAspect="1"/>
          </p:cNvPicPr>
          <p:nvPr/>
        </p:nvPicPr>
        <p:blipFill>
          <a:blip r:embed="rId2"/>
          <a:stretch>
            <a:fillRect/>
          </a:stretch>
        </p:blipFill>
        <p:spPr>
          <a:xfrm>
            <a:off x="467544" y="692696"/>
            <a:ext cx="8100900" cy="4627984"/>
          </a:xfrm>
          <a:prstGeom prst="rect">
            <a:avLst/>
          </a:prstGeom>
        </p:spPr>
      </p:pic>
      <p:sp>
        <p:nvSpPr>
          <p:cNvPr id="14" name="Elipse 13"/>
          <p:cNvSpPr/>
          <p:nvPr/>
        </p:nvSpPr>
        <p:spPr bwMode="auto">
          <a:xfrm>
            <a:off x="1547664" y="2276872"/>
            <a:ext cx="720080" cy="216024"/>
          </a:xfrm>
          <a:prstGeom prst="ellipse">
            <a:avLst/>
          </a:prstGeom>
          <a:no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ES" sz="2400" b="0" i="0" u="none" strike="noStrike" cap="none" normalizeH="0" baseline="0" smtClean="0">
              <a:ln>
                <a:noFill/>
              </a:ln>
              <a:solidFill>
                <a:schemeClr val="tx1"/>
              </a:solidFill>
              <a:effectLst/>
              <a:latin typeface="Times" panose="02020603050405020304" pitchFamily="18" charset="0"/>
            </a:endParaRPr>
          </a:p>
        </p:txBody>
      </p:sp>
      <p:sp>
        <p:nvSpPr>
          <p:cNvPr id="16" name="Elipse 15"/>
          <p:cNvSpPr/>
          <p:nvPr/>
        </p:nvSpPr>
        <p:spPr bwMode="auto">
          <a:xfrm>
            <a:off x="4355976" y="4509120"/>
            <a:ext cx="2376264" cy="648072"/>
          </a:xfrm>
          <a:prstGeom prst="ellipse">
            <a:avLst/>
          </a:prstGeom>
          <a:no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ES" sz="2400" b="0" i="0" u="none" strike="noStrike" cap="none" normalizeH="0" baseline="0" smtClean="0">
              <a:ln>
                <a:noFill/>
              </a:ln>
              <a:solidFill>
                <a:schemeClr val="tx1"/>
              </a:solidFill>
              <a:effectLst/>
              <a:latin typeface="Times" panose="02020603050405020304" pitchFamily="18" charset="0"/>
            </a:endParaRPr>
          </a:p>
        </p:txBody>
      </p:sp>
      <p:sp>
        <p:nvSpPr>
          <p:cNvPr id="17" name="CuadroTexto 16"/>
          <p:cNvSpPr txBox="1"/>
          <p:nvPr/>
        </p:nvSpPr>
        <p:spPr>
          <a:xfrm>
            <a:off x="2195736" y="1916833"/>
            <a:ext cx="2016224" cy="276999"/>
          </a:xfrm>
          <a:prstGeom prst="rect">
            <a:avLst/>
          </a:prstGeom>
          <a:solidFill>
            <a:srgbClr val="FFFF00"/>
          </a:solidFill>
        </p:spPr>
        <p:txBody>
          <a:bodyPr wrap="square" rtlCol="0">
            <a:spAutoFit/>
          </a:bodyPr>
          <a:lstStyle/>
          <a:p>
            <a:r>
              <a:rPr lang="es-ES" sz="1200" dirty="0" smtClean="0">
                <a:solidFill>
                  <a:srgbClr val="00B050"/>
                </a:solidFill>
                <a:latin typeface="Arial" panose="020B0604020202020204" pitchFamily="34" charset="0"/>
                <a:cs typeface="Arial" panose="020B0604020202020204" pitchFamily="34" charset="0"/>
              </a:rPr>
              <a:t>CONCEPTO CABECERA</a:t>
            </a:r>
            <a:endParaRPr lang="es-ES" sz="1200" dirty="0">
              <a:solidFill>
                <a:srgbClr val="00B050"/>
              </a:solidFill>
              <a:latin typeface="Arial" panose="020B0604020202020204" pitchFamily="34" charset="0"/>
              <a:cs typeface="Arial" panose="020B0604020202020204" pitchFamily="34" charset="0"/>
            </a:endParaRPr>
          </a:p>
        </p:txBody>
      </p:sp>
      <p:cxnSp>
        <p:nvCxnSpPr>
          <p:cNvPr id="19" name="Conector recto de flecha 18"/>
          <p:cNvCxnSpPr/>
          <p:nvPr/>
        </p:nvCxnSpPr>
        <p:spPr bwMode="auto">
          <a:xfrm flipH="1">
            <a:off x="2267744" y="2276872"/>
            <a:ext cx="216024" cy="144016"/>
          </a:xfrm>
          <a:prstGeom prst="straightConnector1">
            <a:avLst/>
          </a:prstGeom>
          <a:solidFill>
            <a:schemeClr val="accent1"/>
          </a:solidFill>
          <a:ln w="952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CuadroTexto 19"/>
          <p:cNvSpPr txBox="1"/>
          <p:nvPr/>
        </p:nvSpPr>
        <p:spPr>
          <a:xfrm rot="10800000" flipV="1">
            <a:off x="6106074" y="4018884"/>
            <a:ext cx="1900401" cy="304699"/>
          </a:xfrm>
          <a:prstGeom prst="rect">
            <a:avLst/>
          </a:prstGeom>
          <a:solidFill>
            <a:srgbClr val="FFFF00"/>
          </a:solidFill>
        </p:spPr>
        <p:txBody>
          <a:bodyPr wrap="square" rtlCol="0">
            <a:spAutoFit/>
          </a:bodyPr>
          <a:lstStyle/>
          <a:p>
            <a:r>
              <a:rPr lang="es-ES" sz="1200" dirty="0" smtClean="0">
                <a:solidFill>
                  <a:srgbClr val="00B050"/>
                </a:solidFill>
                <a:latin typeface="Arial" panose="020B0604020202020204" pitchFamily="34" charset="0"/>
                <a:cs typeface="Arial" panose="020B0604020202020204" pitchFamily="34" charset="0"/>
              </a:rPr>
              <a:t>CONCEPTO DETALLE</a:t>
            </a:r>
            <a:endParaRPr lang="es-ES" sz="1200" dirty="0">
              <a:solidFill>
                <a:srgbClr val="00B050"/>
              </a:solidFill>
              <a:latin typeface="Arial" panose="020B0604020202020204" pitchFamily="34" charset="0"/>
              <a:cs typeface="Arial" panose="020B0604020202020204" pitchFamily="34" charset="0"/>
            </a:endParaRPr>
          </a:p>
        </p:txBody>
      </p:sp>
      <p:cxnSp>
        <p:nvCxnSpPr>
          <p:cNvPr id="22" name="Conector recto de flecha 21"/>
          <p:cNvCxnSpPr/>
          <p:nvPr/>
        </p:nvCxnSpPr>
        <p:spPr bwMode="auto">
          <a:xfrm flipH="1">
            <a:off x="6588224" y="4345632"/>
            <a:ext cx="648072" cy="379512"/>
          </a:xfrm>
          <a:prstGeom prst="straightConnector1">
            <a:avLst/>
          </a:prstGeom>
          <a:solidFill>
            <a:schemeClr val="accent1"/>
          </a:solidFill>
          <a:ln w="952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294749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23528" y="5178514"/>
            <a:ext cx="8280920" cy="600164"/>
          </a:xfrm>
          <a:prstGeom prst="rect">
            <a:avLst/>
          </a:prstGeom>
          <a:noFill/>
        </p:spPr>
        <p:txBody>
          <a:bodyPr wrap="square" rtlCol="0">
            <a:spAutoFit/>
          </a:bodyPr>
          <a:lstStyle/>
          <a:p>
            <a:pPr algn="just"/>
            <a:r>
              <a:rPr lang="es-ES" sz="1100" dirty="0" smtClean="0">
                <a:latin typeface="Arial" panose="020B0604020202020204" pitchFamily="34" charset="0"/>
                <a:cs typeface="Arial" panose="020B0604020202020204" pitchFamily="34" charset="0"/>
              </a:rPr>
              <a:t>Escanearemos EN UN ÚNICO DOCUMENTO la factura a nombre de Cruz Roja Española y, si se dispone de ellos, el recibí de la prestación. En caso de muchos beneficiarios, en lugar del nombre del usuario, pondríamos indicar excepcionalmente el nombre del proyecto. </a:t>
            </a:r>
          </a:p>
        </p:txBody>
      </p:sp>
      <p:sp>
        <p:nvSpPr>
          <p:cNvPr id="11" name="Text Box 3"/>
          <p:cNvSpPr txBox="1">
            <a:spLocks noChangeArrowheads="1"/>
          </p:cNvSpPr>
          <p:nvPr/>
        </p:nvSpPr>
        <p:spPr bwMode="auto">
          <a:xfrm>
            <a:off x="152400" y="152400"/>
            <a:ext cx="8763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r"/>
            <a:r>
              <a:rPr lang="es-ES_tradnl" altLang="es-ES" sz="1400" dirty="0" smtClean="0">
                <a:solidFill>
                  <a:schemeClr val="bg2"/>
                </a:solidFill>
                <a:latin typeface="Arial" panose="020B0604020202020204" pitchFamily="34" charset="0"/>
              </a:rPr>
              <a:t>Ejemplo FACTURA PARA AYUDA SOCIAL</a:t>
            </a:r>
            <a:endParaRPr lang="es-ES_tradnl" altLang="es-ES" sz="1400" dirty="0">
              <a:solidFill>
                <a:schemeClr val="bg2"/>
              </a:solidFill>
              <a:latin typeface="Arial" panose="020B0604020202020204" pitchFamily="34" charset="0"/>
            </a:endParaRPr>
          </a:p>
        </p:txBody>
      </p:sp>
      <p:grpSp>
        <p:nvGrpSpPr>
          <p:cNvPr id="2" name="Grupo 1"/>
          <p:cNvGrpSpPr/>
          <p:nvPr/>
        </p:nvGrpSpPr>
        <p:grpSpPr>
          <a:xfrm>
            <a:off x="539552" y="573294"/>
            <a:ext cx="7992888" cy="4489126"/>
            <a:chOff x="539552" y="573294"/>
            <a:chExt cx="7992888" cy="4489126"/>
          </a:xfrm>
        </p:grpSpPr>
        <p:pic>
          <p:nvPicPr>
            <p:cNvPr id="3" name="Imagen 2"/>
            <p:cNvPicPr>
              <a:picLocks noChangeAspect="1"/>
            </p:cNvPicPr>
            <p:nvPr/>
          </p:nvPicPr>
          <p:blipFill>
            <a:blip r:embed="rId2"/>
            <a:stretch>
              <a:fillRect/>
            </a:stretch>
          </p:blipFill>
          <p:spPr>
            <a:xfrm>
              <a:off x="539552" y="573294"/>
              <a:ext cx="7992888" cy="4489126"/>
            </a:xfrm>
            <a:prstGeom prst="rect">
              <a:avLst/>
            </a:prstGeom>
          </p:spPr>
        </p:pic>
        <p:sp>
          <p:nvSpPr>
            <p:cNvPr id="8" name="Elipse 7"/>
            <p:cNvSpPr/>
            <p:nvPr/>
          </p:nvSpPr>
          <p:spPr bwMode="auto">
            <a:xfrm>
              <a:off x="4427984" y="4233551"/>
              <a:ext cx="2304256" cy="635609"/>
            </a:xfrm>
            <a:prstGeom prst="ellipse">
              <a:avLst/>
            </a:prstGeom>
            <a:no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ES" sz="2400" b="0" i="0" u="none" strike="noStrike" cap="none" normalizeH="0" baseline="0" smtClean="0">
                <a:ln>
                  <a:noFill/>
                </a:ln>
                <a:solidFill>
                  <a:schemeClr val="tx1"/>
                </a:solidFill>
                <a:effectLst/>
                <a:latin typeface="Times" panose="02020603050405020304" pitchFamily="18" charset="0"/>
              </a:endParaRPr>
            </a:p>
          </p:txBody>
        </p:sp>
        <p:sp>
          <p:nvSpPr>
            <p:cNvPr id="9" name="CuadroTexto 8"/>
            <p:cNvSpPr txBox="1"/>
            <p:nvPr/>
          </p:nvSpPr>
          <p:spPr>
            <a:xfrm>
              <a:off x="6012160" y="3933056"/>
              <a:ext cx="1872208" cy="267080"/>
            </a:xfrm>
            <a:prstGeom prst="rect">
              <a:avLst/>
            </a:prstGeom>
            <a:solidFill>
              <a:srgbClr val="FFFF00"/>
            </a:solidFill>
            <a:ln>
              <a:solidFill>
                <a:srgbClr val="00B050"/>
              </a:solidFill>
            </a:ln>
          </p:spPr>
          <p:txBody>
            <a:bodyPr wrap="square" rtlCol="0">
              <a:spAutoFit/>
            </a:bodyPr>
            <a:lstStyle/>
            <a:p>
              <a:r>
                <a:rPr lang="es-ES" sz="1100" dirty="0" smtClean="0">
                  <a:solidFill>
                    <a:srgbClr val="00B050"/>
                  </a:solidFill>
                  <a:latin typeface="Arial" panose="020B0604020202020204" pitchFamily="34" charset="0"/>
                  <a:cs typeface="Arial" panose="020B0604020202020204" pitchFamily="34" charset="0"/>
                </a:rPr>
                <a:t>CONCEPTO DETALLE</a:t>
              </a:r>
              <a:endParaRPr lang="es-ES" sz="1100" dirty="0">
                <a:solidFill>
                  <a:srgbClr val="00B050"/>
                </a:solidFill>
                <a:latin typeface="Arial" panose="020B0604020202020204" pitchFamily="34" charset="0"/>
                <a:cs typeface="Arial" panose="020B0604020202020204" pitchFamily="34" charset="0"/>
              </a:endParaRPr>
            </a:p>
          </p:txBody>
        </p:sp>
        <p:cxnSp>
          <p:nvCxnSpPr>
            <p:cNvPr id="10" name="Conector recto de flecha 9"/>
            <p:cNvCxnSpPr/>
            <p:nvPr/>
          </p:nvCxnSpPr>
          <p:spPr bwMode="auto">
            <a:xfrm flipH="1">
              <a:off x="6768244" y="4200136"/>
              <a:ext cx="360040" cy="321030"/>
            </a:xfrm>
            <a:prstGeom prst="straightConnector1">
              <a:avLst/>
            </a:prstGeom>
            <a:solidFill>
              <a:schemeClr val="accent1"/>
            </a:solidFill>
            <a:ln w="952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CuadroTexto 14"/>
            <p:cNvSpPr txBox="1"/>
            <p:nvPr/>
          </p:nvSpPr>
          <p:spPr>
            <a:xfrm>
              <a:off x="2123728" y="1688727"/>
              <a:ext cx="1872208" cy="242800"/>
            </a:xfrm>
            <a:prstGeom prst="rect">
              <a:avLst/>
            </a:prstGeom>
            <a:solidFill>
              <a:srgbClr val="FFFF00"/>
            </a:solidFill>
            <a:ln>
              <a:solidFill>
                <a:srgbClr val="00B050"/>
              </a:solidFill>
            </a:ln>
          </p:spPr>
          <p:txBody>
            <a:bodyPr wrap="square" rtlCol="0">
              <a:spAutoFit/>
            </a:bodyPr>
            <a:lstStyle/>
            <a:p>
              <a:r>
                <a:rPr lang="es-ES" sz="1100" dirty="0" smtClean="0">
                  <a:solidFill>
                    <a:srgbClr val="00B050"/>
                  </a:solidFill>
                  <a:latin typeface="Arial" panose="020B0604020202020204" pitchFamily="34" charset="0"/>
                  <a:cs typeface="Arial" panose="020B0604020202020204" pitchFamily="34" charset="0"/>
                </a:rPr>
                <a:t>CONCEPTO CABECERA</a:t>
              </a:r>
              <a:endParaRPr lang="es-ES" sz="1100" dirty="0">
                <a:solidFill>
                  <a:srgbClr val="00B050"/>
                </a:solidFill>
                <a:latin typeface="Arial" panose="020B0604020202020204" pitchFamily="34" charset="0"/>
                <a:cs typeface="Arial" panose="020B0604020202020204" pitchFamily="34" charset="0"/>
              </a:endParaRPr>
            </a:p>
          </p:txBody>
        </p:sp>
        <p:sp>
          <p:nvSpPr>
            <p:cNvPr id="16" name="Elipse 15"/>
            <p:cNvSpPr/>
            <p:nvPr/>
          </p:nvSpPr>
          <p:spPr bwMode="auto">
            <a:xfrm>
              <a:off x="1115616" y="2089711"/>
              <a:ext cx="2232248" cy="400984"/>
            </a:xfrm>
            <a:prstGeom prst="ellipse">
              <a:avLst/>
            </a:prstGeom>
            <a:no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ES" sz="2400" b="0" i="0" u="none" strike="noStrike" cap="none" normalizeH="0" baseline="0" smtClean="0">
                <a:ln>
                  <a:noFill/>
                </a:ln>
                <a:solidFill>
                  <a:schemeClr val="tx1"/>
                </a:solidFill>
                <a:effectLst/>
                <a:latin typeface="Times" panose="02020603050405020304" pitchFamily="18" charset="0"/>
              </a:endParaRPr>
            </a:p>
          </p:txBody>
        </p:sp>
        <p:cxnSp>
          <p:nvCxnSpPr>
            <p:cNvPr id="17" name="Conector recto de flecha 16"/>
            <p:cNvCxnSpPr/>
            <p:nvPr/>
          </p:nvCxnSpPr>
          <p:spPr bwMode="auto">
            <a:xfrm flipH="1">
              <a:off x="3203848" y="1931527"/>
              <a:ext cx="360040" cy="291845"/>
            </a:xfrm>
            <a:prstGeom prst="straightConnector1">
              <a:avLst/>
            </a:prstGeom>
            <a:solidFill>
              <a:schemeClr val="accent1"/>
            </a:solidFill>
            <a:ln w="952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5447240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152400" y="152400"/>
            <a:ext cx="8763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r"/>
            <a:r>
              <a:rPr lang="es-ES_tradnl" altLang="es-ES" sz="1400" dirty="0" smtClean="0">
                <a:solidFill>
                  <a:schemeClr val="bg2"/>
                </a:solidFill>
                <a:latin typeface="Arial" panose="020B0604020202020204" pitchFamily="34" charset="0"/>
              </a:rPr>
              <a:t>Ejemplo FACTURA SUMINISTRO</a:t>
            </a:r>
            <a:endParaRPr lang="es-ES_tradnl" altLang="es-ES" sz="1400" dirty="0">
              <a:solidFill>
                <a:schemeClr val="bg2"/>
              </a:solidFill>
              <a:latin typeface="Arial" panose="020B0604020202020204" pitchFamily="34" charset="0"/>
            </a:endParaRPr>
          </a:p>
        </p:txBody>
      </p:sp>
      <p:sp>
        <p:nvSpPr>
          <p:cNvPr id="15" name="CuadroTexto 14"/>
          <p:cNvSpPr txBox="1"/>
          <p:nvPr/>
        </p:nvSpPr>
        <p:spPr>
          <a:xfrm>
            <a:off x="287524" y="5543654"/>
            <a:ext cx="8280920" cy="261610"/>
          </a:xfrm>
          <a:prstGeom prst="rect">
            <a:avLst/>
          </a:prstGeom>
          <a:noFill/>
        </p:spPr>
        <p:txBody>
          <a:bodyPr wrap="square" rtlCol="0">
            <a:spAutoFit/>
          </a:bodyPr>
          <a:lstStyle/>
          <a:p>
            <a:pPr algn="just"/>
            <a:r>
              <a:rPr lang="es-ES" sz="1100" dirty="0" smtClean="0">
                <a:latin typeface="Arial" panose="020B0604020202020204" pitchFamily="34" charset="0"/>
                <a:cs typeface="Arial" panose="020B0604020202020204" pitchFamily="34" charset="0"/>
              </a:rPr>
              <a:t>Escanearemos EN UN ÚNICO DOCUMENTO la factura a nombre de Cruz Roja Española </a:t>
            </a:r>
          </a:p>
        </p:txBody>
      </p:sp>
      <p:grpSp>
        <p:nvGrpSpPr>
          <p:cNvPr id="8" name="Grupo 7"/>
          <p:cNvGrpSpPr/>
          <p:nvPr/>
        </p:nvGrpSpPr>
        <p:grpSpPr>
          <a:xfrm>
            <a:off x="827583" y="476060"/>
            <a:ext cx="7416825" cy="4936524"/>
            <a:chOff x="827583" y="476060"/>
            <a:chExt cx="7416825" cy="4936524"/>
          </a:xfrm>
        </p:grpSpPr>
        <p:pic>
          <p:nvPicPr>
            <p:cNvPr id="3" name="Imagen 2"/>
            <p:cNvPicPr>
              <a:picLocks noChangeAspect="1"/>
            </p:cNvPicPr>
            <p:nvPr/>
          </p:nvPicPr>
          <p:blipFill>
            <a:blip r:embed="rId2"/>
            <a:stretch>
              <a:fillRect/>
            </a:stretch>
          </p:blipFill>
          <p:spPr>
            <a:xfrm>
              <a:off x="827583" y="476060"/>
              <a:ext cx="7416825" cy="4936524"/>
            </a:xfrm>
            <a:prstGeom prst="rect">
              <a:avLst/>
            </a:prstGeom>
          </p:spPr>
        </p:pic>
        <p:sp>
          <p:nvSpPr>
            <p:cNvPr id="18" name="CuadroTexto 17"/>
            <p:cNvSpPr txBox="1"/>
            <p:nvPr/>
          </p:nvSpPr>
          <p:spPr>
            <a:xfrm>
              <a:off x="2367568" y="1628800"/>
              <a:ext cx="1872208" cy="242800"/>
            </a:xfrm>
            <a:prstGeom prst="rect">
              <a:avLst/>
            </a:prstGeom>
            <a:solidFill>
              <a:srgbClr val="FFFF00"/>
            </a:solidFill>
            <a:ln>
              <a:solidFill>
                <a:srgbClr val="00B050"/>
              </a:solidFill>
            </a:ln>
          </p:spPr>
          <p:txBody>
            <a:bodyPr wrap="square" rtlCol="0">
              <a:spAutoFit/>
            </a:bodyPr>
            <a:lstStyle/>
            <a:p>
              <a:r>
                <a:rPr lang="es-ES" sz="1100" dirty="0" smtClean="0">
                  <a:solidFill>
                    <a:srgbClr val="00B050"/>
                  </a:solidFill>
                  <a:latin typeface="Arial" panose="020B0604020202020204" pitchFamily="34" charset="0"/>
                  <a:cs typeface="Arial" panose="020B0604020202020204" pitchFamily="34" charset="0"/>
                </a:rPr>
                <a:t>CONCEPTO CABECERA</a:t>
              </a:r>
              <a:endParaRPr lang="es-ES" sz="1100" dirty="0">
                <a:solidFill>
                  <a:srgbClr val="00B050"/>
                </a:solidFill>
                <a:latin typeface="Arial" panose="020B0604020202020204" pitchFamily="34" charset="0"/>
                <a:cs typeface="Arial" panose="020B0604020202020204" pitchFamily="34" charset="0"/>
              </a:endParaRPr>
            </a:p>
          </p:txBody>
        </p:sp>
        <p:sp>
          <p:nvSpPr>
            <p:cNvPr id="19" name="Elipse 18"/>
            <p:cNvSpPr/>
            <p:nvPr/>
          </p:nvSpPr>
          <p:spPr bwMode="auto">
            <a:xfrm>
              <a:off x="1359456" y="2029784"/>
              <a:ext cx="2232248" cy="400984"/>
            </a:xfrm>
            <a:prstGeom prst="ellipse">
              <a:avLst/>
            </a:prstGeom>
            <a:no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ES" sz="2400" b="0" i="0" u="none" strike="noStrike" cap="none" normalizeH="0" baseline="0" smtClean="0">
                <a:ln>
                  <a:noFill/>
                </a:ln>
                <a:solidFill>
                  <a:schemeClr val="tx1"/>
                </a:solidFill>
                <a:effectLst/>
                <a:latin typeface="Times" panose="02020603050405020304" pitchFamily="18" charset="0"/>
              </a:endParaRPr>
            </a:p>
          </p:txBody>
        </p:sp>
        <p:cxnSp>
          <p:nvCxnSpPr>
            <p:cNvPr id="20" name="Conector recto de flecha 19"/>
            <p:cNvCxnSpPr/>
            <p:nvPr/>
          </p:nvCxnSpPr>
          <p:spPr bwMode="auto">
            <a:xfrm flipH="1">
              <a:off x="3447688" y="1871600"/>
              <a:ext cx="360040" cy="291845"/>
            </a:xfrm>
            <a:prstGeom prst="straightConnector1">
              <a:avLst/>
            </a:prstGeom>
            <a:solidFill>
              <a:schemeClr val="accent1"/>
            </a:solidFill>
            <a:ln w="952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Elipse 23"/>
            <p:cNvSpPr/>
            <p:nvPr/>
          </p:nvSpPr>
          <p:spPr bwMode="auto">
            <a:xfrm>
              <a:off x="4211960" y="4507784"/>
              <a:ext cx="2448272" cy="865432"/>
            </a:xfrm>
            <a:prstGeom prst="ellipse">
              <a:avLst/>
            </a:prstGeom>
            <a:no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ES" sz="2400" b="0" i="0" u="none" strike="noStrike" cap="none" normalizeH="0" baseline="0" smtClean="0">
                <a:ln>
                  <a:noFill/>
                </a:ln>
                <a:solidFill>
                  <a:schemeClr val="tx1"/>
                </a:solidFill>
                <a:effectLst/>
                <a:latin typeface="Times" panose="02020603050405020304" pitchFamily="18" charset="0"/>
              </a:endParaRPr>
            </a:p>
          </p:txBody>
        </p:sp>
        <p:sp>
          <p:nvSpPr>
            <p:cNvPr id="25" name="CuadroTexto 24"/>
            <p:cNvSpPr txBox="1"/>
            <p:nvPr/>
          </p:nvSpPr>
          <p:spPr>
            <a:xfrm>
              <a:off x="6012160" y="4198155"/>
              <a:ext cx="1872208" cy="242800"/>
            </a:xfrm>
            <a:prstGeom prst="rect">
              <a:avLst/>
            </a:prstGeom>
            <a:solidFill>
              <a:srgbClr val="FFFF00"/>
            </a:solidFill>
            <a:ln>
              <a:solidFill>
                <a:srgbClr val="00B050"/>
              </a:solidFill>
            </a:ln>
          </p:spPr>
          <p:txBody>
            <a:bodyPr wrap="square" rtlCol="0">
              <a:spAutoFit/>
            </a:bodyPr>
            <a:lstStyle/>
            <a:p>
              <a:r>
                <a:rPr lang="es-ES" sz="1100" dirty="0" smtClean="0">
                  <a:solidFill>
                    <a:srgbClr val="00B050"/>
                  </a:solidFill>
                  <a:latin typeface="Arial" panose="020B0604020202020204" pitchFamily="34" charset="0"/>
                  <a:cs typeface="Arial" panose="020B0604020202020204" pitchFamily="34" charset="0"/>
                </a:rPr>
                <a:t>CONCEPTO DETALLE</a:t>
              </a:r>
              <a:endParaRPr lang="es-ES" sz="1100" dirty="0">
                <a:solidFill>
                  <a:srgbClr val="00B050"/>
                </a:solidFill>
                <a:latin typeface="Arial" panose="020B0604020202020204" pitchFamily="34" charset="0"/>
                <a:cs typeface="Arial" panose="020B0604020202020204" pitchFamily="34" charset="0"/>
              </a:endParaRPr>
            </a:p>
          </p:txBody>
        </p:sp>
        <p:cxnSp>
          <p:nvCxnSpPr>
            <p:cNvPr id="26" name="Conector recto de flecha 25"/>
            <p:cNvCxnSpPr/>
            <p:nvPr/>
          </p:nvCxnSpPr>
          <p:spPr bwMode="auto">
            <a:xfrm flipH="1">
              <a:off x="6588224" y="4507784"/>
              <a:ext cx="360040" cy="291845"/>
            </a:xfrm>
            <a:prstGeom prst="straightConnector1">
              <a:avLst/>
            </a:prstGeom>
            <a:solidFill>
              <a:schemeClr val="accent1"/>
            </a:solidFill>
            <a:ln w="952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8687504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152400" y="152400"/>
            <a:ext cx="8763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r"/>
            <a:r>
              <a:rPr lang="es-ES_tradnl" altLang="es-ES" sz="1400" dirty="0" smtClean="0">
                <a:solidFill>
                  <a:schemeClr val="bg2"/>
                </a:solidFill>
                <a:latin typeface="Arial" panose="020B0604020202020204" pitchFamily="34" charset="0"/>
              </a:rPr>
              <a:t>Ejemplo FACTURA INMOVILIZADO</a:t>
            </a:r>
            <a:endParaRPr lang="es-ES_tradnl" altLang="es-ES" sz="1400" dirty="0">
              <a:solidFill>
                <a:schemeClr val="bg2"/>
              </a:solidFill>
              <a:latin typeface="Arial" panose="020B0604020202020204" pitchFamily="34" charset="0"/>
            </a:endParaRPr>
          </a:p>
        </p:txBody>
      </p:sp>
      <p:sp>
        <p:nvSpPr>
          <p:cNvPr id="4" name="CuadroTexto 3"/>
          <p:cNvSpPr txBox="1"/>
          <p:nvPr/>
        </p:nvSpPr>
        <p:spPr>
          <a:xfrm>
            <a:off x="227344" y="5157193"/>
            <a:ext cx="8688056" cy="769441"/>
          </a:xfrm>
          <a:prstGeom prst="rect">
            <a:avLst/>
          </a:prstGeom>
          <a:noFill/>
        </p:spPr>
        <p:txBody>
          <a:bodyPr wrap="square" rtlCol="0">
            <a:spAutoFit/>
          </a:bodyPr>
          <a:lstStyle/>
          <a:p>
            <a:pPr algn="just"/>
            <a:r>
              <a:rPr lang="es-ES" sz="1100" dirty="0" smtClean="0">
                <a:latin typeface="Arial" panose="020B0604020202020204" pitchFamily="34" charset="0"/>
                <a:cs typeface="Arial" panose="020B0604020202020204" pitchFamily="34" charset="0"/>
              </a:rPr>
              <a:t>Escanearemos EN UN ÚNICO DOCUMENTO la factura a nombre de Cruz Roja Española. Podemos agrupar los artículos de mismas características y precio indicando el número de unidades. En los proyectos de I.R.P.F. o que tengan subvención de capital deberemos incluir una línea por cada uno de los elementos</a:t>
            </a:r>
          </a:p>
          <a:p>
            <a:pPr algn="just"/>
            <a:r>
              <a:rPr lang="es-ES" sz="1100" dirty="0" smtClean="0">
                <a:latin typeface="Arial" panose="020B0604020202020204" pitchFamily="34" charset="0"/>
                <a:cs typeface="Arial" panose="020B0604020202020204" pitchFamily="34" charset="0"/>
              </a:rPr>
              <a:t> </a:t>
            </a:r>
          </a:p>
        </p:txBody>
      </p:sp>
      <p:grpSp>
        <p:nvGrpSpPr>
          <p:cNvPr id="11" name="Grupo 10"/>
          <p:cNvGrpSpPr/>
          <p:nvPr/>
        </p:nvGrpSpPr>
        <p:grpSpPr>
          <a:xfrm>
            <a:off x="545248" y="620688"/>
            <a:ext cx="7949346" cy="4492603"/>
            <a:chOff x="545248" y="620688"/>
            <a:chExt cx="7949346" cy="4492603"/>
          </a:xfrm>
        </p:grpSpPr>
        <p:pic>
          <p:nvPicPr>
            <p:cNvPr id="3" name="Imagen 2"/>
            <p:cNvPicPr>
              <a:picLocks noChangeAspect="1"/>
            </p:cNvPicPr>
            <p:nvPr/>
          </p:nvPicPr>
          <p:blipFill>
            <a:blip r:embed="rId2"/>
            <a:stretch>
              <a:fillRect/>
            </a:stretch>
          </p:blipFill>
          <p:spPr>
            <a:xfrm>
              <a:off x="545248" y="620688"/>
              <a:ext cx="7949346" cy="4492603"/>
            </a:xfrm>
            <a:prstGeom prst="rect">
              <a:avLst/>
            </a:prstGeom>
          </p:spPr>
        </p:pic>
        <p:sp>
          <p:nvSpPr>
            <p:cNvPr id="5" name="CuadroTexto 4"/>
            <p:cNvSpPr txBox="1"/>
            <p:nvPr/>
          </p:nvSpPr>
          <p:spPr>
            <a:xfrm>
              <a:off x="2123728" y="1690928"/>
              <a:ext cx="1872208" cy="242800"/>
            </a:xfrm>
            <a:prstGeom prst="rect">
              <a:avLst/>
            </a:prstGeom>
            <a:solidFill>
              <a:srgbClr val="FFFF00"/>
            </a:solidFill>
            <a:ln>
              <a:solidFill>
                <a:srgbClr val="00B050"/>
              </a:solidFill>
            </a:ln>
          </p:spPr>
          <p:txBody>
            <a:bodyPr wrap="square" rtlCol="0">
              <a:spAutoFit/>
            </a:bodyPr>
            <a:lstStyle/>
            <a:p>
              <a:r>
                <a:rPr lang="es-ES" sz="1100" dirty="0" smtClean="0">
                  <a:solidFill>
                    <a:srgbClr val="00B050"/>
                  </a:solidFill>
                  <a:latin typeface="Arial" panose="020B0604020202020204" pitchFamily="34" charset="0"/>
                  <a:cs typeface="Arial" panose="020B0604020202020204" pitchFamily="34" charset="0"/>
                </a:rPr>
                <a:t>CONCEPTO CABECERA</a:t>
              </a:r>
              <a:endParaRPr lang="es-ES" sz="1100" dirty="0">
                <a:solidFill>
                  <a:srgbClr val="00B050"/>
                </a:solidFill>
                <a:latin typeface="Arial" panose="020B0604020202020204" pitchFamily="34" charset="0"/>
                <a:cs typeface="Arial" panose="020B0604020202020204" pitchFamily="34" charset="0"/>
              </a:endParaRPr>
            </a:p>
          </p:txBody>
        </p:sp>
        <p:sp>
          <p:nvSpPr>
            <p:cNvPr id="6" name="Elipse 5"/>
            <p:cNvSpPr/>
            <p:nvPr/>
          </p:nvSpPr>
          <p:spPr bwMode="auto">
            <a:xfrm>
              <a:off x="1115616" y="2091912"/>
              <a:ext cx="2232248" cy="400984"/>
            </a:xfrm>
            <a:prstGeom prst="ellipse">
              <a:avLst/>
            </a:prstGeom>
            <a:no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ES" sz="2400" b="0" i="0" u="none" strike="noStrike" cap="none" normalizeH="0" baseline="0" smtClean="0">
                <a:ln>
                  <a:noFill/>
                </a:ln>
                <a:solidFill>
                  <a:schemeClr val="tx1"/>
                </a:solidFill>
                <a:effectLst/>
                <a:latin typeface="Times" panose="02020603050405020304" pitchFamily="18" charset="0"/>
              </a:endParaRPr>
            </a:p>
          </p:txBody>
        </p:sp>
        <p:cxnSp>
          <p:nvCxnSpPr>
            <p:cNvPr id="7" name="Conector recto de flecha 6"/>
            <p:cNvCxnSpPr/>
            <p:nvPr/>
          </p:nvCxnSpPr>
          <p:spPr bwMode="auto">
            <a:xfrm flipH="1">
              <a:off x="3203848" y="1933728"/>
              <a:ext cx="360040" cy="291845"/>
            </a:xfrm>
            <a:prstGeom prst="straightConnector1">
              <a:avLst/>
            </a:prstGeom>
            <a:solidFill>
              <a:schemeClr val="accent1"/>
            </a:solidFill>
            <a:ln w="952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Elipse 7"/>
            <p:cNvSpPr/>
            <p:nvPr/>
          </p:nvSpPr>
          <p:spPr bwMode="auto">
            <a:xfrm>
              <a:off x="4211960" y="4170677"/>
              <a:ext cx="2448272" cy="865432"/>
            </a:xfrm>
            <a:prstGeom prst="ellipse">
              <a:avLst/>
            </a:prstGeom>
            <a:no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ES" sz="2400" b="0" i="0" u="none" strike="noStrike" cap="none" normalizeH="0" baseline="0" smtClean="0">
                <a:ln>
                  <a:noFill/>
                </a:ln>
                <a:solidFill>
                  <a:schemeClr val="tx1"/>
                </a:solidFill>
                <a:effectLst/>
                <a:latin typeface="Times" panose="02020603050405020304" pitchFamily="18" charset="0"/>
              </a:endParaRPr>
            </a:p>
          </p:txBody>
        </p:sp>
        <p:sp>
          <p:nvSpPr>
            <p:cNvPr id="9" name="CuadroTexto 8"/>
            <p:cNvSpPr txBox="1"/>
            <p:nvPr/>
          </p:nvSpPr>
          <p:spPr>
            <a:xfrm>
              <a:off x="6012160" y="3861048"/>
              <a:ext cx="1872208" cy="242800"/>
            </a:xfrm>
            <a:prstGeom prst="rect">
              <a:avLst/>
            </a:prstGeom>
            <a:solidFill>
              <a:srgbClr val="FFFF00"/>
            </a:solidFill>
            <a:ln>
              <a:solidFill>
                <a:srgbClr val="00B050"/>
              </a:solidFill>
            </a:ln>
          </p:spPr>
          <p:txBody>
            <a:bodyPr wrap="square" rtlCol="0">
              <a:spAutoFit/>
            </a:bodyPr>
            <a:lstStyle/>
            <a:p>
              <a:r>
                <a:rPr lang="es-ES" sz="1100" dirty="0" smtClean="0">
                  <a:solidFill>
                    <a:srgbClr val="00B050"/>
                  </a:solidFill>
                  <a:latin typeface="Arial" panose="020B0604020202020204" pitchFamily="34" charset="0"/>
                  <a:cs typeface="Arial" panose="020B0604020202020204" pitchFamily="34" charset="0"/>
                </a:rPr>
                <a:t>CONCEPTO DETALLE</a:t>
              </a:r>
              <a:endParaRPr lang="es-ES" sz="1100" dirty="0">
                <a:solidFill>
                  <a:srgbClr val="00B050"/>
                </a:solidFill>
                <a:latin typeface="Arial" panose="020B0604020202020204" pitchFamily="34" charset="0"/>
                <a:cs typeface="Arial" panose="020B0604020202020204" pitchFamily="34" charset="0"/>
              </a:endParaRPr>
            </a:p>
          </p:txBody>
        </p:sp>
        <p:cxnSp>
          <p:nvCxnSpPr>
            <p:cNvPr id="10" name="Conector recto de flecha 9"/>
            <p:cNvCxnSpPr/>
            <p:nvPr/>
          </p:nvCxnSpPr>
          <p:spPr bwMode="auto">
            <a:xfrm flipH="1">
              <a:off x="6588224" y="4170677"/>
              <a:ext cx="360040" cy="291845"/>
            </a:xfrm>
            <a:prstGeom prst="straightConnector1">
              <a:avLst/>
            </a:prstGeom>
            <a:solidFill>
              <a:schemeClr val="accent1"/>
            </a:solidFill>
            <a:ln w="952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4122412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0" y="6156325"/>
            <a:ext cx="9144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s-ES_tradnl" altLang="es-ES" sz="1600">
                <a:latin typeface="Arial" panose="020B0604020202020204" pitchFamily="34" charset="0"/>
              </a:rPr>
              <a:t>www.cruzroja.es     902 22 22 92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2051050" y="1557338"/>
            <a:ext cx="582295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s-ES_tradnl" altLang="es-ES" dirty="0">
                <a:solidFill>
                  <a:srgbClr val="C00000"/>
                </a:solidFill>
                <a:latin typeface="Arial" panose="020B0604020202020204" pitchFamily="34" charset="0"/>
              </a:rPr>
              <a:t>CONCEPTOS </a:t>
            </a:r>
            <a:r>
              <a:rPr lang="es-ES_tradnl" altLang="es-ES" dirty="0" smtClean="0">
                <a:solidFill>
                  <a:srgbClr val="C00000"/>
                </a:solidFill>
                <a:latin typeface="Arial" panose="020B0604020202020204" pitchFamily="34" charset="0"/>
              </a:rPr>
              <a:t>CONTABLES 2018</a:t>
            </a:r>
            <a:endParaRPr lang="es-ES_tradnl" altLang="es-ES" dirty="0">
              <a:solidFill>
                <a:srgbClr val="C00000"/>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uadroTexto 1"/>
          <p:cNvSpPr txBox="1">
            <a:spLocks noChangeArrowheads="1"/>
          </p:cNvSpPr>
          <p:nvPr/>
        </p:nvSpPr>
        <p:spPr bwMode="auto">
          <a:xfrm>
            <a:off x="296863" y="935038"/>
            <a:ext cx="8594725" cy="1846262"/>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just"/>
            <a:r>
              <a:rPr lang="es-ES" altLang="es-ES" sz="1800">
                <a:solidFill>
                  <a:schemeClr val="bg1"/>
                </a:solidFill>
                <a:latin typeface="Arial" panose="020B0604020202020204" pitchFamily="34" charset="0"/>
                <a:cs typeface="Arial" panose="020B0604020202020204" pitchFamily="34" charset="0"/>
              </a:rPr>
              <a:t>LA VISION		Cruz Roja Española, como organización humanitaria de 			carácter voluntario, fuertemente arraigada en la 				sociedad, dará respuestas integrales a las personas 				vulnerables desde una perspectiva de desarrollo 				humano y comunitario reforzando sus capacidades 				individuales en su contexto social.</a:t>
            </a:r>
            <a:r>
              <a:rPr lang="es-ES" altLang="es-ES" sz="1800">
                <a:latin typeface="Arial" panose="020B0604020202020204" pitchFamily="34" charset="0"/>
                <a:cs typeface="Arial" panose="020B0604020202020204" pitchFamily="34" charset="0"/>
              </a:rPr>
              <a:t>	</a:t>
            </a:r>
            <a:r>
              <a:rPr lang="es-ES" altLang="es-ES">
                <a:latin typeface="Arial" panose="020B0604020202020204" pitchFamily="34" charset="0"/>
                <a:cs typeface="Arial" panose="020B0604020202020204" pitchFamily="34" charset="0"/>
              </a:rPr>
              <a:t>		</a:t>
            </a:r>
          </a:p>
        </p:txBody>
      </p:sp>
      <p:sp>
        <p:nvSpPr>
          <p:cNvPr id="8195" name="CuadroTexto 4"/>
          <p:cNvSpPr txBox="1">
            <a:spLocks noChangeArrowheads="1"/>
          </p:cNvSpPr>
          <p:nvPr/>
        </p:nvSpPr>
        <p:spPr bwMode="auto">
          <a:xfrm>
            <a:off x="296863" y="3284538"/>
            <a:ext cx="8594725" cy="1570037"/>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just"/>
            <a:r>
              <a:rPr lang="es-ES" altLang="es-ES" sz="1800">
                <a:solidFill>
                  <a:schemeClr val="bg1"/>
                </a:solidFill>
                <a:latin typeface="Arial" panose="020B0604020202020204" pitchFamily="34" charset="0"/>
                <a:cs typeface="Arial" panose="020B0604020202020204" pitchFamily="34" charset="0"/>
              </a:rPr>
              <a:t>LA MISION		Estar cada vez más cerca de las personas vulnerables 			en los ámbitos nacional e internacional, a través de 				acciones integradas, realizadas esencialmente por 				voluntariado y con una amplia participación social y 				presencia territorial </a:t>
            </a:r>
            <a:r>
              <a:rPr lang="es-ES" altLang="es-ES">
                <a:latin typeface="Arial" panose="020B0604020202020204" pitchFamily="34" charset="0"/>
                <a:cs typeface="Arial" panose="020B0604020202020204" pitchFamily="34"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Diagrama"/>
          <p:cNvGraphicFramePr/>
          <p:nvPr>
            <p:extLst>
              <p:ext uri="{D42A27DB-BD31-4B8C-83A1-F6EECF244321}">
                <p14:modId xmlns:p14="http://schemas.microsoft.com/office/powerpoint/2010/main" val="1470701656"/>
              </p:ext>
            </p:extLst>
          </p:nvPr>
        </p:nvGraphicFramePr>
        <p:xfrm>
          <a:off x="251456" y="788391"/>
          <a:ext cx="8641088" cy="17387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3" name="12 Diagrama"/>
          <p:cNvGraphicFramePr/>
          <p:nvPr>
            <p:extLst>
              <p:ext uri="{D42A27DB-BD31-4B8C-83A1-F6EECF244321}">
                <p14:modId xmlns:p14="http://schemas.microsoft.com/office/powerpoint/2010/main" val="165389426"/>
              </p:ext>
            </p:extLst>
          </p:nvPr>
        </p:nvGraphicFramePr>
        <p:xfrm>
          <a:off x="250825" y="2527184"/>
          <a:ext cx="8664575" cy="313406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9220" name="Text Box 2"/>
          <p:cNvSpPr txBox="1">
            <a:spLocks noChangeArrowheads="1"/>
          </p:cNvSpPr>
          <p:nvPr/>
        </p:nvSpPr>
        <p:spPr bwMode="auto">
          <a:xfrm>
            <a:off x="210017" y="5517232"/>
            <a:ext cx="8904287" cy="3877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just">
              <a:lnSpc>
                <a:spcPct val="160000"/>
              </a:lnSpc>
              <a:buFont typeface="Arial" panose="020B0604020202020204" pitchFamily="34" charset="0"/>
              <a:buNone/>
            </a:pPr>
            <a:r>
              <a:rPr lang="es-ES_tradnl" altLang="es-ES" sz="1200" b="1" dirty="0">
                <a:solidFill>
                  <a:srgbClr val="C00000"/>
                </a:solidFill>
                <a:latin typeface="Arial" panose="020B0604020202020204" pitchFamily="34" charset="0"/>
              </a:rPr>
              <a:t>IMPORTANTE: </a:t>
            </a:r>
            <a:r>
              <a:rPr lang="es-ES_tradnl" altLang="es-ES" sz="1200" dirty="0" smtClean="0">
                <a:solidFill>
                  <a:srgbClr val="000000"/>
                </a:solidFill>
                <a:latin typeface="Arial" panose="020B0604020202020204" pitchFamily="34" charset="0"/>
              </a:rPr>
              <a:t>Escanear </a:t>
            </a:r>
            <a:r>
              <a:rPr lang="es-ES_tradnl" altLang="es-ES" sz="1200" dirty="0">
                <a:solidFill>
                  <a:srgbClr val="000000"/>
                </a:solidFill>
                <a:latin typeface="Arial" panose="020B0604020202020204" pitchFamily="34" charset="0"/>
              </a:rPr>
              <a:t>toda la documentación adjunta en un </a:t>
            </a:r>
            <a:r>
              <a:rPr lang="es-ES_tradnl" altLang="es-ES" sz="1200" b="1" u="sng" dirty="0">
                <a:solidFill>
                  <a:srgbClr val="000000"/>
                </a:solidFill>
                <a:latin typeface="Arial" panose="020B0604020202020204" pitchFamily="34" charset="0"/>
              </a:rPr>
              <a:t>único documento</a:t>
            </a:r>
          </a:p>
        </p:txBody>
      </p:sp>
      <p:sp>
        <p:nvSpPr>
          <p:cNvPr id="9221" name="Text Box 2"/>
          <p:cNvSpPr txBox="1">
            <a:spLocks noChangeArrowheads="1"/>
          </p:cNvSpPr>
          <p:nvPr/>
        </p:nvSpPr>
        <p:spPr bwMode="auto">
          <a:xfrm>
            <a:off x="250825" y="368300"/>
            <a:ext cx="8642350" cy="47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nSpc>
                <a:spcPct val="160000"/>
              </a:lnSpc>
              <a:buFont typeface="Arial" panose="020B0604020202020204" pitchFamily="34" charset="0"/>
              <a:buNone/>
            </a:pPr>
            <a:r>
              <a:rPr lang="es-ES_tradnl" altLang="es-ES" sz="1800" b="1">
                <a:solidFill>
                  <a:srgbClr val="C00000"/>
                </a:solidFill>
                <a:latin typeface="Arial" panose="020B0604020202020204" pitchFamily="34" charset="0"/>
              </a:rPr>
              <a:t>APLICACIÓN DE GASTOS - CONCEPTOS</a:t>
            </a:r>
            <a:endParaRPr lang="es-ES_tradnl" altLang="es-ES" sz="1600">
              <a:solidFill>
                <a:srgbClr val="C00000"/>
              </a:solidFill>
              <a:latin typeface="Arial" panose="020B0604020202020204" pitchFamily="34" charset="0"/>
            </a:endParaRPr>
          </a:p>
        </p:txBody>
      </p:sp>
      <p:sp>
        <p:nvSpPr>
          <p:cNvPr id="9222" name="Text Box 3"/>
          <p:cNvSpPr txBox="1">
            <a:spLocks noChangeArrowheads="1"/>
          </p:cNvSpPr>
          <p:nvPr/>
        </p:nvSpPr>
        <p:spPr bwMode="auto">
          <a:xfrm>
            <a:off x="152400" y="152400"/>
            <a:ext cx="8763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r"/>
            <a:r>
              <a:rPr lang="es-ES_tradnl" altLang="es-ES" sz="1400">
                <a:solidFill>
                  <a:schemeClr val="bg2"/>
                </a:solidFill>
                <a:latin typeface="Arial" panose="020B0604020202020204" pitchFamily="34" charset="0"/>
              </a:rPr>
              <a:t>Conceptos contables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95536" y="2204864"/>
            <a:ext cx="8091831" cy="338554"/>
          </a:xfrm>
          <a:prstGeom prst="rect">
            <a:avLst/>
          </a:prstGeom>
          <a:noFill/>
        </p:spPr>
        <p:txBody>
          <a:bodyPr wrap="square" rtlCol="0">
            <a:spAutoFit/>
          </a:bodyPr>
          <a:lstStyle/>
          <a:p>
            <a:pPr algn="ctr"/>
            <a:r>
              <a:rPr lang="es-ES" sz="1600" b="1" dirty="0" smtClean="0">
                <a:latin typeface="Arial" panose="020B0604020202020204" pitchFamily="34" charset="0"/>
                <a:cs typeface="Arial" panose="020B0604020202020204" pitchFamily="34" charset="0"/>
              </a:rPr>
              <a:t>EJEMPLOS PRÁCTICOS CONCEPTOS A UTILIZAR EN LAS LIQUIDACIONES</a:t>
            </a:r>
            <a:endParaRPr lang="es-ES"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41503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152400" y="152400"/>
            <a:ext cx="8763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r"/>
            <a:r>
              <a:rPr lang="es-ES_tradnl" altLang="es-ES" sz="1400" dirty="0" smtClean="0">
                <a:solidFill>
                  <a:schemeClr val="bg2"/>
                </a:solidFill>
                <a:latin typeface="Arial" panose="020B0604020202020204" pitchFamily="34" charset="0"/>
              </a:rPr>
              <a:t>Ejemplo AYUDA SOCIAL</a:t>
            </a:r>
            <a:endParaRPr lang="es-ES_tradnl" altLang="es-ES" sz="1400" dirty="0">
              <a:solidFill>
                <a:schemeClr val="bg2"/>
              </a:solidFill>
              <a:latin typeface="Arial" panose="020B0604020202020204" pitchFamily="34" charset="0"/>
            </a:endParaRPr>
          </a:p>
        </p:txBody>
      </p:sp>
      <p:grpSp>
        <p:nvGrpSpPr>
          <p:cNvPr id="15" name="Grupo 14"/>
          <p:cNvGrpSpPr/>
          <p:nvPr/>
        </p:nvGrpSpPr>
        <p:grpSpPr>
          <a:xfrm>
            <a:off x="467544" y="548680"/>
            <a:ext cx="8328992" cy="4608512"/>
            <a:chOff x="323528" y="620688"/>
            <a:chExt cx="8328992" cy="4608512"/>
          </a:xfrm>
        </p:grpSpPr>
        <p:grpSp>
          <p:nvGrpSpPr>
            <p:cNvPr id="7" name="Grupo 6"/>
            <p:cNvGrpSpPr/>
            <p:nvPr/>
          </p:nvGrpSpPr>
          <p:grpSpPr>
            <a:xfrm>
              <a:off x="323528" y="620688"/>
              <a:ext cx="8328992" cy="4412383"/>
              <a:chOff x="369404" y="620688"/>
              <a:chExt cx="8328992" cy="4412383"/>
            </a:xfrm>
          </p:grpSpPr>
          <p:pic>
            <p:nvPicPr>
              <p:cNvPr id="5" name="Imagen 4"/>
              <p:cNvPicPr>
                <a:picLocks noChangeAspect="1"/>
              </p:cNvPicPr>
              <p:nvPr/>
            </p:nvPicPr>
            <p:blipFill>
              <a:blip r:embed="rId2"/>
              <a:stretch>
                <a:fillRect/>
              </a:stretch>
            </p:blipFill>
            <p:spPr>
              <a:xfrm>
                <a:off x="369404" y="620688"/>
                <a:ext cx="8328992" cy="4412383"/>
              </a:xfrm>
              <a:prstGeom prst="rect">
                <a:avLst/>
              </a:prstGeom>
              <a:ln>
                <a:solidFill>
                  <a:srgbClr val="FFFF00"/>
                </a:solidFill>
              </a:ln>
            </p:spPr>
          </p:pic>
          <p:sp>
            <p:nvSpPr>
              <p:cNvPr id="6" name="Elipse 5"/>
              <p:cNvSpPr/>
              <p:nvPr/>
            </p:nvSpPr>
            <p:spPr bwMode="auto">
              <a:xfrm>
                <a:off x="4139952" y="2708920"/>
                <a:ext cx="2736304" cy="720080"/>
              </a:xfrm>
              <a:prstGeom prst="ellipse">
                <a:avLst/>
              </a:prstGeom>
              <a:no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ES" sz="2400" b="0" i="0" u="none" strike="noStrike" cap="none" normalizeH="0" baseline="0" smtClean="0">
                  <a:ln>
                    <a:noFill/>
                  </a:ln>
                  <a:solidFill>
                    <a:schemeClr val="tx1"/>
                  </a:solidFill>
                  <a:effectLst/>
                  <a:latin typeface="Times" panose="02020603050405020304" pitchFamily="18" charset="0"/>
                </a:endParaRPr>
              </a:p>
            </p:txBody>
          </p:sp>
        </p:grpSp>
        <p:sp>
          <p:nvSpPr>
            <p:cNvPr id="8" name="Elipse 7"/>
            <p:cNvSpPr/>
            <p:nvPr/>
          </p:nvSpPr>
          <p:spPr bwMode="auto">
            <a:xfrm>
              <a:off x="2915816" y="4581128"/>
              <a:ext cx="3960440" cy="648072"/>
            </a:xfrm>
            <a:prstGeom prst="ellipse">
              <a:avLst/>
            </a:prstGeom>
            <a:no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ES" sz="2400" b="0" i="0" u="none" strike="noStrike" cap="none" normalizeH="0" baseline="0" smtClean="0">
                <a:ln>
                  <a:noFill/>
                </a:ln>
                <a:solidFill>
                  <a:schemeClr val="tx1"/>
                </a:solidFill>
                <a:effectLst/>
                <a:latin typeface="Times" panose="02020603050405020304" pitchFamily="18" charset="0"/>
              </a:endParaRPr>
            </a:p>
          </p:txBody>
        </p:sp>
        <p:sp>
          <p:nvSpPr>
            <p:cNvPr id="9" name="CuadroTexto 8"/>
            <p:cNvSpPr txBox="1"/>
            <p:nvPr/>
          </p:nvSpPr>
          <p:spPr>
            <a:xfrm>
              <a:off x="5292080" y="2204864"/>
              <a:ext cx="1872208" cy="261610"/>
            </a:xfrm>
            <a:prstGeom prst="rect">
              <a:avLst/>
            </a:prstGeom>
            <a:solidFill>
              <a:srgbClr val="FFFF00"/>
            </a:solidFill>
            <a:ln>
              <a:solidFill>
                <a:srgbClr val="00B050"/>
              </a:solidFill>
            </a:ln>
          </p:spPr>
          <p:txBody>
            <a:bodyPr wrap="square" rtlCol="0">
              <a:spAutoFit/>
            </a:bodyPr>
            <a:lstStyle/>
            <a:p>
              <a:r>
                <a:rPr lang="es-ES" sz="1100" dirty="0" smtClean="0">
                  <a:solidFill>
                    <a:srgbClr val="00B050"/>
                  </a:solidFill>
                  <a:latin typeface="Arial" panose="020B0604020202020204" pitchFamily="34" charset="0"/>
                  <a:cs typeface="Arial" panose="020B0604020202020204" pitchFamily="34" charset="0"/>
                </a:rPr>
                <a:t>CONCEPTO CABECERA</a:t>
              </a:r>
              <a:endParaRPr lang="es-ES" sz="1100" dirty="0">
                <a:solidFill>
                  <a:srgbClr val="00B050"/>
                </a:solidFill>
                <a:latin typeface="Arial" panose="020B0604020202020204" pitchFamily="34" charset="0"/>
                <a:cs typeface="Arial" panose="020B0604020202020204" pitchFamily="34" charset="0"/>
              </a:endParaRPr>
            </a:p>
          </p:txBody>
        </p:sp>
        <p:cxnSp>
          <p:nvCxnSpPr>
            <p:cNvPr id="11" name="Conector recto de flecha 10"/>
            <p:cNvCxnSpPr/>
            <p:nvPr/>
          </p:nvCxnSpPr>
          <p:spPr bwMode="auto">
            <a:xfrm flipH="1">
              <a:off x="6300192" y="2512791"/>
              <a:ext cx="216024" cy="196129"/>
            </a:xfrm>
            <a:prstGeom prst="straightConnector1">
              <a:avLst/>
            </a:prstGeom>
            <a:ln>
              <a:solidFill>
                <a:srgbClr val="FF0000"/>
              </a:solidFill>
              <a:headEnd type="none" w="med" len="med"/>
              <a:tailEnd type="triangle"/>
            </a:ln>
            <a:extLst/>
          </p:spPr>
          <p:style>
            <a:lnRef idx="3">
              <a:schemeClr val="accent2"/>
            </a:lnRef>
            <a:fillRef idx="0">
              <a:schemeClr val="accent2"/>
            </a:fillRef>
            <a:effectRef idx="2">
              <a:schemeClr val="accent2"/>
            </a:effectRef>
            <a:fontRef idx="minor">
              <a:schemeClr val="tx1"/>
            </a:fontRef>
          </p:style>
        </p:cxnSp>
        <p:sp>
          <p:nvSpPr>
            <p:cNvPr id="12" name="CuadroTexto 11"/>
            <p:cNvSpPr txBox="1"/>
            <p:nvPr/>
          </p:nvSpPr>
          <p:spPr>
            <a:xfrm>
              <a:off x="6084168" y="3933056"/>
              <a:ext cx="1872208" cy="261610"/>
            </a:xfrm>
            <a:prstGeom prst="rect">
              <a:avLst/>
            </a:prstGeom>
            <a:solidFill>
              <a:srgbClr val="FFFF00"/>
            </a:solidFill>
            <a:ln>
              <a:solidFill>
                <a:srgbClr val="00B050"/>
              </a:solidFill>
            </a:ln>
          </p:spPr>
          <p:txBody>
            <a:bodyPr wrap="square" rtlCol="0">
              <a:spAutoFit/>
            </a:bodyPr>
            <a:lstStyle/>
            <a:p>
              <a:r>
                <a:rPr lang="es-ES" sz="1100" dirty="0" smtClean="0">
                  <a:solidFill>
                    <a:srgbClr val="00B050"/>
                  </a:solidFill>
                  <a:latin typeface="Arial" panose="020B0604020202020204" pitchFamily="34" charset="0"/>
                  <a:cs typeface="Arial" panose="020B0604020202020204" pitchFamily="34" charset="0"/>
                </a:rPr>
                <a:t>CONCEPTO DETALLE</a:t>
              </a:r>
              <a:endParaRPr lang="es-ES" sz="1100" dirty="0">
                <a:solidFill>
                  <a:srgbClr val="00B050"/>
                </a:solidFill>
                <a:latin typeface="Arial" panose="020B0604020202020204" pitchFamily="34" charset="0"/>
                <a:cs typeface="Arial" panose="020B0604020202020204" pitchFamily="34" charset="0"/>
              </a:endParaRPr>
            </a:p>
          </p:txBody>
        </p:sp>
        <p:cxnSp>
          <p:nvCxnSpPr>
            <p:cNvPr id="13" name="Conector recto de flecha 12"/>
            <p:cNvCxnSpPr/>
            <p:nvPr/>
          </p:nvCxnSpPr>
          <p:spPr bwMode="auto">
            <a:xfrm flipH="1">
              <a:off x="6452592" y="4194666"/>
              <a:ext cx="567680" cy="386462"/>
            </a:xfrm>
            <a:prstGeom prst="straightConnector1">
              <a:avLst/>
            </a:prstGeom>
            <a:ln>
              <a:solidFill>
                <a:srgbClr val="FF0000"/>
              </a:solidFill>
              <a:headEnd type="none" w="med" len="med"/>
              <a:tailEnd type="triangle"/>
            </a:ln>
            <a:extLst/>
          </p:spPr>
          <p:style>
            <a:lnRef idx="3">
              <a:schemeClr val="accent2"/>
            </a:lnRef>
            <a:fillRef idx="0">
              <a:schemeClr val="accent2"/>
            </a:fillRef>
            <a:effectRef idx="2">
              <a:schemeClr val="accent2"/>
            </a:effectRef>
            <a:fontRef idx="minor">
              <a:schemeClr val="tx1"/>
            </a:fontRef>
          </p:style>
        </p:cxnSp>
      </p:grpSp>
      <p:sp>
        <p:nvSpPr>
          <p:cNvPr id="16" name="CuadroTexto 15"/>
          <p:cNvSpPr txBox="1"/>
          <p:nvPr/>
        </p:nvSpPr>
        <p:spPr>
          <a:xfrm>
            <a:off x="611560" y="5301208"/>
            <a:ext cx="7992888" cy="338554"/>
          </a:xfrm>
          <a:prstGeom prst="rect">
            <a:avLst/>
          </a:prstGeom>
          <a:noFill/>
        </p:spPr>
        <p:txBody>
          <a:bodyPr wrap="square" rtlCol="0">
            <a:spAutoFit/>
          </a:bodyPr>
          <a:lstStyle/>
          <a:p>
            <a:r>
              <a:rPr lang="es-ES" sz="1600" dirty="0" smtClean="0">
                <a:latin typeface="Arial" panose="020B0604020202020204" pitchFamily="34" charset="0"/>
                <a:cs typeface="Arial" panose="020B0604020202020204" pitchFamily="34" charset="0"/>
              </a:rPr>
              <a:t>Escanearemos EN UN ÚNICO DOCUMENTO el recibí de la prestación</a:t>
            </a:r>
          </a:p>
        </p:txBody>
      </p:sp>
    </p:spTree>
    <p:extLst>
      <p:ext uri="{BB962C8B-B14F-4D97-AF65-F5344CB8AC3E}">
        <p14:creationId xmlns:p14="http://schemas.microsoft.com/office/powerpoint/2010/main" val="4813861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152400" y="152400"/>
            <a:ext cx="8763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r"/>
            <a:r>
              <a:rPr lang="es-ES_tradnl" altLang="es-ES" sz="1400" dirty="0" smtClean="0">
                <a:solidFill>
                  <a:schemeClr val="bg2"/>
                </a:solidFill>
                <a:latin typeface="Arial" panose="020B0604020202020204" pitchFamily="34" charset="0"/>
              </a:rPr>
              <a:t>Ejemplo SOLICITUD DE ANTICIPO PARA LA ACTIVIDAD</a:t>
            </a:r>
            <a:endParaRPr lang="es-ES_tradnl" altLang="es-ES" sz="1400" dirty="0">
              <a:solidFill>
                <a:schemeClr val="bg2"/>
              </a:solidFill>
              <a:latin typeface="Arial" panose="020B0604020202020204" pitchFamily="34" charset="0"/>
            </a:endParaRPr>
          </a:p>
        </p:txBody>
      </p:sp>
      <p:sp>
        <p:nvSpPr>
          <p:cNvPr id="4" name="CuadroTexto 3"/>
          <p:cNvSpPr txBox="1"/>
          <p:nvPr/>
        </p:nvSpPr>
        <p:spPr>
          <a:xfrm>
            <a:off x="323528" y="5301208"/>
            <a:ext cx="8280920" cy="430887"/>
          </a:xfrm>
          <a:prstGeom prst="rect">
            <a:avLst/>
          </a:prstGeom>
          <a:noFill/>
        </p:spPr>
        <p:txBody>
          <a:bodyPr wrap="square" rtlCol="0">
            <a:spAutoFit/>
          </a:bodyPr>
          <a:lstStyle/>
          <a:p>
            <a:pPr algn="just"/>
            <a:r>
              <a:rPr lang="es-ES" sz="1100" dirty="0" smtClean="0">
                <a:latin typeface="Arial" panose="020B0604020202020204" pitchFamily="34" charset="0"/>
                <a:cs typeface="Arial" panose="020B0604020202020204" pitchFamily="34" charset="0"/>
              </a:rPr>
              <a:t>Escanearemos EN UN ÚNICO DOCUMENTO: el formato disponible en el </a:t>
            </a:r>
            <a:r>
              <a:rPr lang="es-ES" sz="1100" dirty="0" err="1" smtClean="0">
                <a:latin typeface="Arial" panose="020B0604020202020204" pitchFamily="34" charset="0"/>
                <a:cs typeface="Arial" panose="020B0604020202020204" pitchFamily="34" charset="0"/>
              </a:rPr>
              <a:t>Sharepoint</a:t>
            </a:r>
            <a:r>
              <a:rPr lang="es-ES" sz="1100" dirty="0" smtClean="0">
                <a:latin typeface="Arial" panose="020B0604020202020204" pitchFamily="34" charset="0"/>
                <a:cs typeface="Arial" panose="020B0604020202020204" pitchFamily="34" charset="0"/>
              </a:rPr>
              <a:t> de Económicos correspondiente a “Solicitud de anticipo” o una hoja en blanco.</a:t>
            </a:r>
          </a:p>
        </p:txBody>
      </p:sp>
      <p:grpSp>
        <p:nvGrpSpPr>
          <p:cNvPr id="8" name="Grupo 7"/>
          <p:cNvGrpSpPr/>
          <p:nvPr/>
        </p:nvGrpSpPr>
        <p:grpSpPr>
          <a:xfrm>
            <a:off x="553578" y="555854"/>
            <a:ext cx="8068014" cy="4645383"/>
            <a:chOff x="553578" y="555854"/>
            <a:chExt cx="8068014" cy="4645383"/>
          </a:xfrm>
        </p:grpSpPr>
        <p:pic>
          <p:nvPicPr>
            <p:cNvPr id="3" name="Imagen 2"/>
            <p:cNvPicPr>
              <a:picLocks noChangeAspect="1"/>
            </p:cNvPicPr>
            <p:nvPr/>
          </p:nvPicPr>
          <p:blipFill>
            <a:blip r:embed="rId2"/>
            <a:stretch>
              <a:fillRect/>
            </a:stretch>
          </p:blipFill>
          <p:spPr>
            <a:xfrm>
              <a:off x="553578" y="555854"/>
              <a:ext cx="8068014" cy="4608000"/>
            </a:xfrm>
            <a:prstGeom prst="rect">
              <a:avLst/>
            </a:prstGeom>
          </p:spPr>
        </p:pic>
        <p:sp>
          <p:nvSpPr>
            <p:cNvPr id="5" name="CuadroTexto 4"/>
            <p:cNvSpPr txBox="1"/>
            <p:nvPr/>
          </p:nvSpPr>
          <p:spPr>
            <a:xfrm>
              <a:off x="5364088" y="2325602"/>
              <a:ext cx="1872208" cy="242800"/>
            </a:xfrm>
            <a:prstGeom prst="rect">
              <a:avLst/>
            </a:prstGeom>
            <a:solidFill>
              <a:srgbClr val="FFFF00"/>
            </a:solidFill>
            <a:ln>
              <a:solidFill>
                <a:srgbClr val="00B050"/>
              </a:solidFill>
            </a:ln>
          </p:spPr>
          <p:txBody>
            <a:bodyPr wrap="square" rtlCol="0">
              <a:spAutoFit/>
            </a:bodyPr>
            <a:lstStyle/>
            <a:p>
              <a:r>
                <a:rPr lang="es-ES" sz="1100" dirty="0" smtClean="0">
                  <a:solidFill>
                    <a:srgbClr val="00B050"/>
                  </a:solidFill>
                  <a:latin typeface="Arial" panose="020B0604020202020204" pitchFamily="34" charset="0"/>
                  <a:cs typeface="Arial" panose="020B0604020202020204" pitchFamily="34" charset="0"/>
                </a:rPr>
                <a:t>CONCEPTO CABECERA</a:t>
              </a:r>
              <a:endParaRPr lang="es-ES" sz="1100" dirty="0">
                <a:solidFill>
                  <a:srgbClr val="00B050"/>
                </a:solidFill>
                <a:latin typeface="Arial" panose="020B0604020202020204" pitchFamily="34" charset="0"/>
                <a:cs typeface="Arial" panose="020B0604020202020204" pitchFamily="34" charset="0"/>
              </a:endParaRPr>
            </a:p>
          </p:txBody>
        </p:sp>
        <p:sp>
          <p:nvSpPr>
            <p:cNvPr id="6" name="Elipse 5"/>
            <p:cNvSpPr/>
            <p:nvPr/>
          </p:nvSpPr>
          <p:spPr bwMode="auto">
            <a:xfrm>
              <a:off x="4398812" y="2763183"/>
              <a:ext cx="2232248" cy="400984"/>
            </a:xfrm>
            <a:prstGeom prst="ellipse">
              <a:avLst/>
            </a:prstGeom>
            <a:no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ES" sz="2400" b="0" i="0" u="none" strike="noStrike" cap="none" normalizeH="0" baseline="0" smtClean="0">
                <a:ln>
                  <a:noFill/>
                </a:ln>
                <a:solidFill>
                  <a:schemeClr val="tx1"/>
                </a:solidFill>
                <a:effectLst/>
                <a:latin typeface="Times" panose="02020603050405020304" pitchFamily="18" charset="0"/>
              </a:endParaRPr>
            </a:p>
          </p:txBody>
        </p:sp>
        <p:cxnSp>
          <p:nvCxnSpPr>
            <p:cNvPr id="7" name="Conector recto de flecha 6"/>
            <p:cNvCxnSpPr/>
            <p:nvPr/>
          </p:nvCxnSpPr>
          <p:spPr bwMode="auto">
            <a:xfrm flipH="1">
              <a:off x="6444208" y="2568402"/>
              <a:ext cx="360040" cy="291845"/>
            </a:xfrm>
            <a:prstGeom prst="straightConnector1">
              <a:avLst/>
            </a:prstGeom>
            <a:solidFill>
              <a:schemeClr val="accent1"/>
            </a:solidFill>
            <a:ln w="952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Elipse 10"/>
            <p:cNvSpPr/>
            <p:nvPr/>
          </p:nvSpPr>
          <p:spPr bwMode="auto">
            <a:xfrm>
              <a:off x="3275856" y="4775731"/>
              <a:ext cx="3312368" cy="425506"/>
            </a:xfrm>
            <a:prstGeom prst="ellipse">
              <a:avLst/>
            </a:prstGeom>
            <a:no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ES" sz="2400" b="0" i="0" u="none" strike="noStrike" cap="none" normalizeH="0" baseline="0" smtClean="0">
                <a:ln>
                  <a:noFill/>
                </a:ln>
                <a:solidFill>
                  <a:schemeClr val="tx1"/>
                </a:solidFill>
                <a:effectLst/>
                <a:latin typeface="Times" panose="02020603050405020304" pitchFamily="18" charset="0"/>
              </a:endParaRPr>
            </a:p>
          </p:txBody>
        </p:sp>
        <p:sp>
          <p:nvSpPr>
            <p:cNvPr id="12" name="CuadroTexto 11"/>
            <p:cNvSpPr txBox="1"/>
            <p:nvPr/>
          </p:nvSpPr>
          <p:spPr>
            <a:xfrm>
              <a:off x="5514936" y="4376125"/>
              <a:ext cx="1872208" cy="242800"/>
            </a:xfrm>
            <a:prstGeom prst="rect">
              <a:avLst/>
            </a:prstGeom>
            <a:solidFill>
              <a:srgbClr val="FFFF00"/>
            </a:solidFill>
            <a:ln>
              <a:solidFill>
                <a:srgbClr val="00B050"/>
              </a:solidFill>
            </a:ln>
          </p:spPr>
          <p:txBody>
            <a:bodyPr wrap="square" rtlCol="0">
              <a:spAutoFit/>
            </a:bodyPr>
            <a:lstStyle/>
            <a:p>
              <a:r>
                <a:rPr lang="es-ES" sz="1100" dirty="0" smtClean="0">
                  <a:solidFill>
                    <a:srgbClr val="00B050"/>
                  </a:solidFill>
                  <a:latin typeface="Arial" panose="020B0604020202020204" pitchFamily="34" charset="0"/>
                  <a:cs typeface="Arial" panose="020B0604020202020204" pitchFamily="34" charset="0"/>
                </a:rPr>
                <a:t>CONCEPTO DETALLE</a:t>
              </a:r>
              <a:endParaRPr lang="es-ES" sz="1100" dirty="0">
                <a:solidFill>
                  <a:srgbClr val="00B050"/>
                </a:solidFill>
                <a:latin typeface="Arial" panose="020B0604020202020204" pitchFamily="34" charset="0"/>
                <a:cs typeface="Arial" panose="020B0604020202020204" pitchFamily="34" charset="0"/>
              </a:endParaRPr>
            </a:p>
          </p:txBody>
        </p:sp>
        <p:cxnSp>
          <p:nvCxnSpPr>
            <p:cNvPr id="13" name="Conector recto de flecha 12"/>
            <p:cNvCxnSpPr/>
            <p:nvPr/>
          </p:nvCxnSpPr>
          <p:spPr bwMode="auto">
            <a:xfrm flipH="1">
              <a:off x="6580192" y="4675760"/>
              <a:ext cx="360040" cy="291845"/>
            </a:xfrm>
            <a:prstGeom prst="straightConnector1">
              <a:avLst/>
            </a:prstGeom>
            <a:solidFill>
              <a:schemeClr val="accent1"/>
            </a:solidFill>
            <a:ln w="952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387446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152400" y="152400"/>
            <a:ext cx="8763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r"/>
            <a:r>
              <a:rPr lang="es-ES_tradnl" altLang="es-ES" sz="1400" dirty="0" smtClean="0">
                <a:solidFill>
                  <a:schemeClr val="bg2"/>
                </a:solidFill>
                <a:latin typeface="Arial" panose="020B0604020202020204" pitchFamily="34" charset="0"/>
              </a:rPr>
              <a:t>Ejemplo KILOMETRAJE (personal laboral y voluntarios)</a:t>
            </a:r>
            <a:endParaRPr lang="es-ES_tradnl" altLang="es-ES" sz="1400" dirty="0">
              <a:solidFill>
                <a:schemeClr val="bg2"/>
              </a:solidFill>
              <a:latin typeface="Arial" panose="020B0604020202020204" pitchFamily="34" charset="0"/>
            </a:endParaRPr>
          </a:p>
        </p:txBody>
      </p:sp>
      <p:grpSp>
        <p:nvGrpSpPr>
          <p:cNvPr id="3" name="Grupo 2"/>
          <p:cNvGrpSpPr/>
          <p:nvPr/>
        </p:nvGrpSpPr>
        <p:grpSpPr>
          <a:xfrm>
            <a:off x="601690" y="610789"/>
            <a:ext cx="7864419" cy="4608000"/>
            <a:chOff x="601690" y="610789"/>
            <a:chExt cx="7864419" cy="4608000"/>
          </a:xfrm>
        </p:grpSpPr>
        <p:pic>
          <p:nvPicPr>
            <p:cNvPr id="2" name="Imagen 1"/>
            <p:cNvPicPr>
              <a:picLocks noChangeAspect="1"/>
            </p:cNvPicPr>
            <p:nvPr/>
          </p:nvPicPr>
          <p:blipFill>
            <a:blip r:embed="rId2"/>
            <a:stretch>
              <a:fillRect/>
            </a:stretch>
          </p:blipFill>
          <p:spPr>
            <a:xfrm>
              <a:off x="601690" y="610789"/>
              <a:ext cx="7864419" cy="4608000"/>
            </a:xfrm>
            <a:prstGeom prst="rect">
              <a:avLst/>
            </a:prstGeom>
          </p:spPr>
        </p:pic>
        <p:sp>
          <p:nvSpPr>
            <p:cNvPr id="6" name="CuadroTexto 5"/>
            <p:cNvSpPr txBox="1"/>
            <p:nvPr/>
          </p:nvSpPr>
          <p:spPr>
            <a:xfrm>
              <a:off x="5138194" y="2015072"/>
              <a:ext cx="1872208" cy="231903"/>
            </a:xfrm>
            <a:prstGeom prst="rect">
              <a:avLst/>
            </a:prstGeom>
            <a:solidFill>
              <a:srgbClr val="FFFF00"/>
            </a:solidFill>
            <a:ln>
              <a:solidFill>
                <a:srgbClr val="00B050"/>
              </a:solidFill>
            </a:ln>
          </p:spPr>
          <p:txBody>
            <a:bodyPr wrap="square" rtlCol="0">
              <a:spAutoFit/>
            </a:bodyPr>
            <a:lstStyle/>
            <a:p>
              <a:r>
                <a:rPr lang="es-ES" sz="1100" dirty="0" smtClean="0">
                  <a:solidFill>
                    <a:srgbClr val="00B050"/>
                  </a:solidFill>
                  <a:latin typeface="Arial" panose="020B0604020202020204" pitchFamily="34" charset="0"/>
                  <a:cs typeface="Arial" panose="020B0604020202020204" pitchFamily="34" charset="0"/>
                </a:rPr>
                <a:t>CONCEPTO CABECERA</a:t>
              </a:r>
              <a:endParaRPr lang="es-ES" sz="1100" dirty="0">
                <a:solidFill>
                  <a:srgbClr val="00B050"/>
                </a:solidFill>
                <a:latin typeface="Arial" panose="020B0604020202020204" pitchFamily="34" charset="0"/>
                <a:cs typeface="Arial" panose="020B0604020202020204" pitchFamily="34" charset="0"/>
              </a:endParaRPr>
            </a:p>
          </p:txBody>
        </p:sp>
        <p:sp>
          <p:nvSpPr>
            <p:cNvPr id="8" name="Elipse 7"/>
            <p:cNvSpPr/>
            <p:nvPr/>
          </p:nvSpPr>
          <p:spPr bwMode="auto">
            <a:xfrm>
              <a:off x="4130082" y="2398059"/>
              <a:ext cx="2232248" cy="382986"/>
            </a:xfrm>
            <a:prstGeom prst="ellipse">
              <a:avLst/>
            </a:prstGeom>
            <a:no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ES" sz="2400" b="0" i="0" u="none" strike="noStrike" cap="none" normalizeH="0" baseline="0" smtClean="0">
                <a:ln>
                  <a:noFill/>
                </a:ln>
                <a:solidFill>
                  <a:schemeClr val="tx1"/>
                </a:solidFill>
                <a:effectLst/>
                <a:latin typeface="Times" panose="02020603050405020304" pitchFamily="18" charset="0"/>
              </a:endParaRPr>
            </a:p>
          </p:txBody>
        </p:sp>
        <p:sp>
          <p:nvSpPr>
            <p:cNvPr id="9" name="Elipse 8"/>
            <p:cNvSpPr/>
            <p:nvPr/>
          </p:nvSpPr>
          <p:spPr bwMode="auto">
            <a:xfrm>
              <a:off x="3121970" y="3743336"/>
              <a:ext cx="3312368" cy="406408"/>
            </a:xfrm>
            <a:prstGeom prst="ellipse">
              <a:avLst/>
            </a:prstGeom>
            <a:no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ES" sz="2400" b="0" i="0" u="none" strike="noStrike" cap="none" normalizeH="0" baseline="0" smtClean="0">
                <a:ln>
                  <a:noFill/>
                </a:ln>
                <a:solidFill>
                  <a:schemeClr val="tx1"/>
                </a:solidFill>
                <a:effectLst/>
                <a:latin typeface="Times" panose="02020603050405020304" pitchFamily="18" charset="0"/>
              </a:endParaRPr>
            </a:p>
          </p:txBody>
        </p:sp>
        <p:sp>
          <p:nvSpPr>
            <p:cNvPr id="10" name="CuadroTexto 9"/>
            <p:cNvSpPr txBox="1"/>
            <p:nvPr/>
          </p:nvSpPr>
          <p:spPr>
            <a:xfrm>
              <a:off x="5354218" y="3483187"/>
              <a:ext cx="1872208" cy="231903"/>
            </a:xfrm>
            <a:prstGeom prst="rect">
              <a:avLst/>
            </a:prstGeom>
            <a:solidFill>
              <a:srgbClr val="FFFF00"/>
            </a:solidFill>
            <a:ln>
              <a:solidFill>
                <a:srgbClr val="00B050"/>
              </a:solidFill>
            </a:ln>
          </p:spPr>
          <p:txBody>
            <a:bodyPr wrap="square" rtlCol="0">
              <a:spAutoFit/>
            </a:bodyPr>
            <a:lstStyle/>
            <a:p>
              <a:r>
                <a:rPr lang="es-ES" sz="1100" dirty="0" smtClean="0">
                  <a:solidFill>
                    <a:srgbClr val="00B050"/>
                  </a:solidFill>
                  <a:latin typeface="Arial" panose="020B0604020202020204" pitchFamily="34" charset="0"/>
                  <a:cs typeface="Arial" panose="020B0604020202020204" pitchFamily="34" charset="0"/>
                </a:rPr>
                <a:t>CONCEPTO DETALLE</a:t>
              </a:r>
              <a:endParaRPr lang="es-ES" sz="1100" dirty="0">
                <a:solidFill>
                  <a:srgbClr val="00B050"/>
                </a:solidFill>
                <a:latin typeface="Arial" panose="020B0604020202020204" pitchFamily="34" charset="0"/>
                <a:cs typeface="Arial" panose="020B0604020202020204" pitchFamily="34" charset="0"/>
              </a:endParaRPr>
            </a:p>
          </p:txBody>
        </p:sp>
        <p:cxnSp>
          <p:nvCxnSpPr>
            <p:cNvPr id="12" name="Conector recto de flecha 11"/>
            <p:cNvCxnSpPr/>
            <p:nvPr/>
          </p:nvCxnSpPr>
          <p:spPr bwMode="auto">
            <a:xfrm flipH="1">
              <a:off x="6218314" y="2211390"/>
              <a:ext cx="360040" cy="278746"/>
            </a:xfrm>
            <a:prstGeom prst="straightConnector1">
              <a:avLst/>
            </a:prstGeom>
            <a:solidFill>
              <a:schemeClr val="accent1"/>
            </a:solidFill>
            <a:ln w="952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Conector recto de flecha 12"/>
            <p:cNvCxnSpPr/>
            <p:nvPr/>
          </p:nvCxnSpPr>
          <p:spPr bwMode="auto">
            <a:xfrm flipH="1">
              <a:off x="6434338" y="3726556"/>
              <a:ext cx="360040" cy="278746"/>
            </a:xfrm>
            <a:prstGeom prst="straightConnector1">
              <a:avLst/>
            </a:prstGeom>
            <a:solidFill>
              <a:schemeClr val="accent1"/>
            </a:solidFill>
            <a:ln w="952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5" name="CuadroTexto 14"/>
          <p:cNvSpPr txBox="1"/>
          <p:nvPr/>
        </p:nvSpPr>
        <p:spPr>
          <a:xfrm>
            <a:off x="323528" y="5229200"/>
            <a:ext cx="8280920" cy="600164"/>
          </a:xfrm>
          <a:prstGeom prst="rect">
            <a:avLst/>
          </a:prstGeom>
          <a:noFill/>
        </p:spPr>
        <p:txBody>
          <a:bodyPr wrap="square" rtlCol="0">
            <a:spAutoFit/>
          </a:bodyPr>
          <a:lstStyle/>
          <a:p>
            <a:pPr algn="just"/>
            <a:r>
              <a:rPr lang="es-ES" sz="1100" dirty="0" smtClean="0">
                <a:latin typeface="Arial" panose="020B0604020202020204" pitchFamily="34" charset="0"/>
                <a:cs typeface="Arial" panose="020B0604020202020204" pitchFamily="34" charset="0"/>
              </a:rPr>
              <a:t>Escanearemos EN UN ÚNICO DOCUMENTO: el itinerario obtenido a través del Google </a:t>
            </a:r>
            <a:r>
              <a:rPr lang="es-ES" sz="1100" dirty="0" err="1" smtClean="0">
                <a:latin typeface="Arial" panose="020B0604020202020204" pitchFamily="34" charset="0"/>
                <a:cs typeface="Arial" panose="020B0604020202020204" pitchFamily="34" charset="0"/>
              </a:rPr>
              <a:t>Maps</a:t>
            </a:r>
            <a:r>
              <a:rPr lang="es-ES" sz="1100" dirty="0" smtClean="0">
                <a:latin typeface="Arial" panose="020B0604020202020204" pitchFamily="34" charset="0"/>
                <a:cs typeface="Arial" panose="020B0604020202020204" pitchFamily="34" charset="0"/>
              </a:rPr>
              <a:t>, o el formato disponible en el </a:t>
            </a:r>
            <a:r>
              <a:rPr lang="es-ES" sz="1100" dirty="0" err="1" smtClean="0">
                <a:latin typeface="Arial" panose="020B0604020202020204" pitchFamily="34" charset="0"/>
                <a:cs typeface="Arial" panose="020B0604020202020204" pitchFamily="34" charset="0"/>
              </a:rPr>
              <a:t>Sharepoint</a:t>
            </a:r>
            <a:r>
              <a:rPr lang="es-ES" sz="1100" dirty="0" smtClean="0">
                <a:latin typeface="Arial" panose="020B0604020202020204" pitchFamily="34" charset="0"/>
                <a:cs typeface="Arial" panose="020B0604020202020204" pitchFamily="34" charset="0"/>
              </a:rPr>
              <a:t> de Económicos correspondiente a “Gastos de locomoción y manutención”, o la planilla específica que nos solicite el financiador o una hoja en blanco.</a:t>
            </a:r>
          </a:p>
        </p:txBody>
      </p:sp>
    </p:spTree>
    <p:extLst>
      <p:ext uri="{BB962C8B-B14F-4D97-AF65-F5344CB8AC3E}">
        <p14:creationId xmlns:p14="http://schemas.microsoft.com/office/powerpoint/2010/main" val="172193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539552" y="2276872"/>
            <a:ext cx="8091831" cy="338554"/>
          </a:xfrm>
          <a:prstGeom prst="rect">
            <a:avLst/>
          </a:prstGeom>
          <a:noFill/>
        </p:spPr>
        <p:txBody>
          <a:bodyPr wrap="square" rtlCol="0">
            <a:spAutoFit/>
          </a:bodyPr>
          <a:lstStyle/>
          <a:p>
            <a:pPr algn="ctr"/>
            <a:r>
              <a:rPr lang="es-ES" sz="1600" b="1" dirty="0" smtClean="0">
                <a:latin typeface="Arial" panose="020B0604020202020204" pitchFamily="34" charset="0"/>
                <a:cs typeface="Arial" panose="020B0604020202020204" pitchFamily="34" charset="0"/>
              </a:rPr>
              <a:t>EJEMPLOS PRÁCTICOS CONCEPTOS A UTILIZAR EN LAS FACTURAS</a:t>
            </a:r>
            <a:endParaRPr lang="es-ES"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0278145"/>
      </p:ext>
    </p:extLst>
  </p:cSld>
  <p:clrMapOvr>
    <a:masterClrMapping/>
  </p:clrMapOvr>
  <p:timing>
    <p:tnLst>
      <p:par>
        <p:cTn id="1" dur="indefinite" restart="never" nodeType="tmRoot"/>
      </p:par>
    </p:tnLst>
  </p:timing>
</p:sld>
</file>

<file path=ppt/theme/theme1.xml><?xml version="1.0" encoding="utf-8"?>
<a:theme xmlns:a="http://schemas.openxmlformats.org/drawingml/2006/main" name="plantilla portada castell">
  <a:themeElements>
    <a:clrScheme name="plantilla portada castel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lantilla portada castell">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altLang="es-E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altLang="es-ES" sz="2400" b="0" i="0" u="none" strike="noStrike" cap="none" normalizeH="0" baseline="0" smtClean="0">
            <a:ln>
              <a:noFill/>
            </a:ln>
            <a:solidFill>
              <a:schemeClr val="tx1"/>
            </a:solidFill>
            <a:effectLst/>
            <a:latin typeface="Times" charset="0"/>
          </a:defRPr>
        </a:defPPr>
      </a:lstStyle>
    </a:lnDef>
  </a:objectDefaults>
  <a:extraClrSchemeLst>
    <a:extraClrScheme>
      <a:clrScheme name="plantilla portada castel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lantilla portada castel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lantilla portada castel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lantilla portada castel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lantilla portada castel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lantilla portada castel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lantilla portada castell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lantilla portada castel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lantilla portada castel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lantilla portada castel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lantilla portada castel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lantilla portada castel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lantilla portada 2 caste">
  <a:themeElements>
    <a:clrScheme name="plantilla portada 2 cas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lantilla portada 2 cas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altLang="es-E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altLang="es-ES" sz="2400" b="0" i="0" u="none" strike="noStrike" cap="none" normalizeH="0" baseline="0" smtClean="0">
            <a:ln>
              <a:noFill/>
            </a:ln>
            <a:solidFill>
              <a:schemeClr val="tx1"/>
            </a:solidFill>
            <a:effectLst/>
            <a:latin typeface="Times" charset="0"/>
          </a:defRPr>
        </a:defPPr>
      </a:lstStyle>
    </a:lnDef>
  </a:objectDefaults>
  <a:extraClrSchemeLst>
    <a:extraClrScheme>
      <a:clrScheme name="plantilla portada 2 cas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lantilla portada 2 cas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lantilla portada 2 cas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lantilla portada 2 cas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lantilla portada 2 cas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lantilla portada 2 cas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lantilla portada 2 cas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lantilla portada 2 cas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lantilla portada 2 cas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lantilla portada 2 cas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lantilla portada 2 cas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lantilla portada 2 cas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plantilla contenidos cast">
  <a:themeElements>
    <a:clrScheme name="plantilla contenidos ca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lantilla contenidos cast">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altLang="es-E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altLang="es-ES" sz="2400" b="0" i="0" u="none" strike="noStrike" cap="none" normalizeH="0" baseline="0" smtClean="0">
            <a:ln>
              <a:noFill/>
            </a:ln>
            <a:solidFill>
              <a:schemeClr val="tx1"/>
            </a:solidFill>
            <a:effectLst/>
            <a:latin typeface="Times" charset="0"/>
          </a:defRPr>
        </a:defPPr>
      </a:lstStyle>
    </a:lnDef>
  </a:objectDefaults>
  <a:extraClrSchemeLst>
    <a:extraClrScheme>
      <a:clrScheme name="plantilla contenidos ca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lantilla contenidos ca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lantilla contenidos ca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lantilla contenidos ca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lantilla contenidos ca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lantilla contenidos ca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lantilla contenidos cas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lantilla contenidos ca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lantilla contenidos ca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lantilla contenidos ca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lantilla contenidos ca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lantilla contenidos ca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lantilla cierre castellano">
  <a:themeElements>
    <a:clrScheme name="plantilla cierre castellan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lantilla cierre castellano">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altLang="es-E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altLang="es-ES" sz="2400" b="0" i="0" u="none" strike="noStrike" cap="none" normalizeH="0" baseline="0" smtClean="0">
            <a:ln>
              <a:noFill/>
            </a:ln>
            <a:solidFill>
              <a:schemeClr val="tx1"/>
            </a:solidFill>
            <a:effectLst/>
            <a:latin typeface="Times" charset="0"/>
          </a:defRPr>
        </a:defPPr>
      </a:lstStyle>
    </a:lnDef>
  </a:objectDefaults>
  <a:extraClrSchemeLst>
    <a:extraClrScheme>
      <a:clrScheme name="plantilla cierre castellan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lantilla cierre castellan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lantilla cierre castellan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lantilla cierre castellan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lantilla cierre castellan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lantilla cierre castellan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lantilla cierre castellano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lantilla cierre castellan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lantilla cierre castellan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lantilla cierre castellan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lantilla cierre castellan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lantilla cierre castellan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plantilla contenidos cast">
  <a:themeElements>
    <a:clrScheme name="plantilla contenidos ca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lantilla contenidos cast">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altLang="es-E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altLang="es-E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plantilla contenidos ca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lantilla contenidos ca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lantilla contenidos ca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lantilla contenidos ca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lantilla contenidos ca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lantilla contenidos ca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lantilla contenidos cas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lantilla contenidos ca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lantilla contenidos ca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lantilla contenidos ca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lantilla contenidos ca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lantilla contenidos ca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C753633BC298844E8A77BD98044DD1F8" ma:contentTypeVersion="4" ma:contentTypeDescription="Crear nuevo documento." ma:contentTypeScope="" ma:versionID="8b8ed862b51b559ab302a7340af2311f">
  <xsd:schema xmlns:xsd="http://www.w3.org/2001/XMLSchema" xmlns:xs="http://www.w3.org/2001/XMLSchema" xmlns:p="http://schemas.microsoft.com/office/2006/metadata/properties" xmlns:ns2="5dd94e2f-5bb0-48fd-ac11-fa248473fe06" xmlns:ns3="7d1bca1d-38eb-415c-aca1-022ceac952c4" targetNamespace="http://schemas.microsoft.com/office/2006/metadata/properties" ma:root="true" ma:fieldsID="4199fb3e7c17726405dc40bfd7af543e" ns2:_="" ns3:_="">
    <xsd:import namespace="5dd94e2f-5bb0-48fd-ac11-fa248473fe06"/>
    <xsd:import namespace="7d1bca1d-38eb-415c-aca1-022ceac952c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dd94e2f-5bb0-48fd-ac11-fa248473fe06" elementFormDefault="qualified">
    <xsd:import namespace="http://schemas.microsoft.com/office/2006/documentManagement/types"/>
    <xsd:import namespace="http://schemas.microsoft.com/office/infopath/2007/PartnerControls"/>
    <xsd:element name="SharedWithUsers" ma:index="8" nillable="true" ma:displayName="Compartido con"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talles de uso compartido"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1bca1d-38eb-415c-aca1-022ceac952c4"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LongProperties xmlns="http://schemas.microsoft.com/office/2006/metadata/longProperti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F6334AB-A682-4E45-A9A9-26B821D324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dd94e2f-5bb0-48fd-ac11-fa248473fe06"/>
    <ds:schemaRef ds:uri="7d1bca1d-38eb-415c-aca1-022ceac952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06D27A7-1090-40F5-BD67-0BE38D4D3A8A}">
  <ds:schemaRefs>
    <ds:schemaRef ds:uri="http://schemas.microsoft.com/office/2006/metadata/longProperties"/>
  </ds:schemaRefs>
</ds:datastoreItem>
</file>

<file path=customXml/itemProps3.xml><?xml version="1.0" encoding="utf-8"?>
<ds:datastoreItem xmlns:ds="http://schemas.openxmlformats.org/officeDocument/2006/customXml" ds:itemID="{46CED017-8B1F-4CB1-A7A3-20151B413119}">
  <ds:schemaRefs>
    <ds:schemaRef ds:uri="http://schemas.microsoft.com/office/2006/documentManagement/types"/>
    <ds:schemaRef ds:uri="http://purl.org/dc/terms/"/>
    <ds:schemaRef ds:uri="http://purl.org/dc/dcmitype/"/>
    <ds:schemaRef ds:uri="5dd94e2f-5bb0-48fd-ac11-fa248473fe06"/>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7d1bca1d-38eb-415c-aca1-022ceac952c4"/>
    <ds:schemaRef ds:uri="http://www.w3.org/XML/1998/namespace"/>
  </ds:schemaRefs>
</ds:datastoreItem>
</file>

<file path=customXml/itemProps4.xml><?xml version="1.0" encoding="utf-8"?>
<ds:datastoreItem xmlns:ds="http://schemas.openxmlformats.org/officeDocument/2006/customXml" ds:itemID="{FF5424D3-5551-4CE1-93DD-7367813E409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Macintosh HD:Applications:Microsoft Office X:Plantillas:Mis plantillas:castellano:plantilla cierre castellano.pot</Template>
  <TotalTime>1085</TotalTime>
  <Words>507</Words>
  <Application>Microsoft Office PowerPoint</Application>
  <PresentationFormat>Presentación en pantalla (4:3)</PresentationFormat>
  <Paragraphs>61</Paragraphs>
  <Slides>14</Slides>
  <Notes>1</Notes>
  <HiddenSlides>0</HiddenSlides>
  <MMClips>0</MMClips>
  <ScaleCrop>false</ScaleCrop>
  <HeadingPairs>
    <vt:vector size="6" baseType="variant">
      <vt:variant>
        <vt:lpstr>Fuentes usadas</vt:lpstr>
      </vt:variant>
      <vt:variant>
        <vt:i4>3</vt:i4>
      </vt:variant>
      <vt:variant>
        <vt:lpstr>Tema</vt:lpstr>
      </vt:variant>
      <vt:variant>
        <vt:i4>5</vt:i4>
      </vt:variant>
      <vt:variant>
        <vt:lpstr>Títulos de diapositiva</vt:lpstr>
      </vt:variant>
      <vt:variant>
        <vt:i4>14</vt:i4>
      </vt:variant>
    </vt:vector>
  </HeadingPairs>
  <TitlesOfParts>
    <vt:vector size="22" baseType="lpstr">
      <vt:lpstr>Arial</vt:lpstr>
      <vt:lpstr>Calibri</vt:lpstr>
      <vt:lpstr>Times</vt:lpstr>
      <vt:lpstr>plantilla portada castell</vt:lpstr>
      <vt:lpstr>plantilla portada 2 caste</vt:lpstr>
      <vt:lpstr>plantilla contenidos cast</vt:lpstr>
      <vt:lpstr>plantilla cierre castellano</vt:lpstr>
      <vt:lpstr>1_plantilla contenidos cast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閌]櫤ꌪ횘뿿</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Ali Delgado</dc:creator>
  <cp:lastModifiedBy>28000-E Carmen Cantón López</cp:lastModifiedBy>
  <cp:revision>99</cp:revision>
  <cp:lastPrinted>2018-02-07T12:33:12Z</cp:lastPrinted>
  <dcterms:created xsi:type="dcterms:W3CDTF">2008-07-14T19:12:39Z</dcterms:created>
  <dcterms:modified xsi:type="dcterms:W3CDTF">2018-06-14T13:11:06Z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splay_urn:schemas-microsoft-com:office:office#SharedWithUsers">
    <vt:lpwstr>28000-SG Iñigo Gonzalez-Posada Elechiguerra</vt:lpwstr>
  </property>
  <property fmtid="{D5CDD505-2E9C-101B-9397-08002B2CF9AE}" pid="3" name="SharedWithUsers">
    <vt:lpwstr>439;#28000-SG Iñigo Gonzalez-Posada Elechiguerra</vt:lpwstr>
  </property>
</Properties>
</file>