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5"/>
  </p:notesMasterIdLst>
  <p:handoutMasterIdLst>
    <p:handoutMasterId r:id="rId6"/>
  </p:handoutMasterIdLst>
  <p:sldIdLst>
    <p:sldId id="258" r:id="rId3"/>
    <p:sldId id="260" r:id="rId4"/>
  </p:sldIdLst>
  <p:sldSz cx="10058400" cy="7772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userDrawn="1">
          <p15:clr>
            <a:srgbClr val="A4A3A4"/>
          </p15:clr>
        </p15:guide>
        <p15:guide id="2" pos="31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55" autoAdjust="0"/>
    <p:restoredTop sz="94660"/>
  </p:normalViewPr>
  <p:slideViewPr>
    <p:cSldViewPr snapToGrid="0">
      <p:cViewPr varScale="1">
        <p:scale>
          <a:sx n="79" d="100"/>
          <a:sy n="79" d="100"/>
        </p:scale>
        <p:origin x="1378" y="62"/>
      </p:cViewPr>
      <p:guideLst>
        <p:guide orient="horz" pos="2448"/>
        <p:guide pos="3168"/>
      </p:guideLst>
    </p:cSldViewPr>
  </p:slideViewPr>
  <p:notesTextViewPr>
    <p:cViewPr>
      <p:scale>
        <a:sx n="3" d="2"/>
        <a:sy n="3" d="2"/>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8D6FE3C-34D8-4B4B-9273-D907B0A3B964}" type="datetimeFigureOut">
              <a:rPr lang="en-US"/>
              <a:t>6/24/2020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69A89D-734B-4FAD-B6E7-2B864E72E489}" type="slidenum">
              <a:rPr/>
              <a:t>‹Nº›</a:t>
            </a:fld>
            <a:endParaRPr/>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0FF5F4-5691-49AF-9E16-FB22826F7264}" type="datetimeFigureOut">
              <a:rPr lang="en-US"/>
              <a:t>6/24/2020</a:t>
            </a:fld>
            <a:endParaRPr/>
          </a:p>
        </p:txBody>
      </p:sp>
      <p:sp>
        <p:nvSpPr>
          <p:cNvPr id="4" name="Slide Image Placeholder 3"/>
          <p:cNvSpPr>
            <a:spLocks noGrp="1" noRot="1" noChangeAspect="1"/>
          </p:cNvSpPr>
          <p:nvPr>
            <p:ph type="sldImg" idx="2"/>
          </p:nvPr>
        </p:nvSpPr>
        <p:spPr>
          <a:xfrm>
            <a:off x="1431925" y="1143000"/>
            <a:ext cx="399415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2A89D7-7603-4ECB-ADF6-F6CF2BE4F401}" type="slidenum">
              <a:rPr/>
              <a:t>‹Nº›</a:t>
            </a:fld>
            <a:endParaRPr/>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754380" y="1526540"/>
            <a:ext cx="8549640" cy="91441"/>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754380" y="4853799"/>
            <a:ext cx="8549640" cy="91441"/>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54380" y="1682750"/>
            <a:ext cx="8549640" cy="310896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a:grpSpLocks noChangeAspect="1"/>
          </p:cNvGrpSpPr>
          <p:nvPr/>
        </p:nvGrpSpPr>
        <p:grpSpPr>
          <a:xfrm>
            <a:off x="7958258" y="4654626"/>
            <a:ext cx="1005840" cy="1036320"/>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867537" y="1623186"/>
            <a:ext cx="8352663" cy="3440582"/>
          </a:xfrm>
        </p:spPr>
        <p:txBody>
          <a:bodyPr anchor="ctr">
            <a:noAutofit/>
          </a:bodyPr>
          <a:lstStyle>
            <a:lvl1pPr algn="l">
              <a:lnSpc>
                <a:spcPct val="80000"/>
              </a:lnSpc>
              <a:defRPr sz="7040" b="0" cap="all" baseline="0">
                <a:blipFill dpi="0" rotWithShape="1">
                  <a:blip r:embed="rId4"/>
                  <a:srcRect/>
                  <a:tile tx="6350" ty="-127000" sx="65000" sy="64000" flip="none" algn="tl"/>
                </a:blip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82625" y="4974336"/>
            <a:ext cx="6510299" cy="1212494"/>
          </a:xfrm>
        </p:spPr>
        <p:txBody>
          <a:bodyPr>
            <a:normAutofit/>
          </a:bodyPr>
          <a:lstStyle>
            <a:lvl1pPr marL="0" indent="0" algn="l">
              <a:buNone/>
              <a:defRPr sz="1980" b="0">
                <a:solidFill>
                  <a:schemeClr val="tx1"/>
                </a:solidFill>
              </a:defRPr>
            </a:lvl1pPr>
            <a:lvl2pPr marL="502920" indent="0" algn="ctr">
              <a:buNone/>
              <a:defRPr sz="1980"/>
            </a:lvl2pPr>
            <a:lvl3pPr marL="1005840" indent="0" algn="ctr">
              <a:buNone/>
              <a:defRPr sz="1980"/>
            </a:lvl3pPr>
            <a:lvl4pPr marL="1508760" indent="0" algn="ctr">
              <a:buNone/>
              <a:defRPr sz="1980"/>
            </a:lvl4pPr>
            <a:lvl5pPr marL="2011680" indent="0" algn="ctr">
              <a:buNone/>
              <a:defRPr sz="1980"/>
            </a:lvl5pPr>
            <a:lvl6pPr marL="2514600" indent="0" algn="ctr">
              <a:buNone/>
              <a:defRPr sz="1980"/>
            </a:lvl6pPr>
            <a:lvl7pPr marL="3017520" indent="0" algn="ctr">
              <a:buNone/>
              <a:defRPr sz="1980"/>
            </a:lvl7pPr>
            <a:lvl8pPr marL="3520440" indent="0" algn="ctr">
              <a:buNone/>
              <a:defRPr sz="1980"/>
            </a:lvl8pPr>
            <a:lvl9pPr marL="4023360" indent="0" algn="ctr">
              <a:buNone/>
              <a:defRPr sz="198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FC7BAE6A-DCF3-43E4-B2A0-33D0CF1225FC}" type="datetimeFigureOut">
              <a:rPr lang="en-US" smtClean="0"/>
              <a:t>6/24/2020</a:t>
            </a:fld>
            <a:endParaRPr lang="en-US"/>
          </a:p>
        </p:txBody>
      </p:sp>
      <p:sp>
        <p:nvSpPr>
          <p:cNvPr id="5" name="Footer Placeholder 4"/>
          <p:cNvSpPr>
            <a:spLocks noGrp="1"/>
          </p:cNvSpPr>
          <p:nvPr>
            <p:ph type="ftr" sz="quarter" idx="11"/>
          </p:nvPr>
        </p:nvSpPr>
        <p:spPr>
          <a:xfrm>
            <a:off x="894085" y="7109157"/>
            <a:ext cx="5220310" cy="413808"/>
          </a:xfrm>
        </p:spPr>
        <p:txBody>
          <a:bodyPr/>
          <a:lstStyle/>
          <a:p>
            <a:endParaRPr lang="es-ES"/>
          </a:p>
        </p:txBody>
      </p:sp>
      <p:sp>
        <p:nvSpPr>
          <p:cNvPr id="6" name="Slide Number Placeholder 5"/>
          <p:cNvSpPr>
            <a:spLocks noGrp="1"/>
          </p:cNvSpPr>
          <p:nvPr>
            <p:ph type="sldNum" sz="quarter" idx="12"/>
          </p:nvPr>
        </p:nvSpPr>
        <p:spPr>
          <a:xfrm>
            <a:off x="7968709" y="4790821"/>
            <a:ext cx="984941" cy="725424"/>
          </a:xfrm>
        </p:spPr>
        <p:txBody>
          <a:bodyPr/>
          <a:lstStyle>
            <a:lvl1pPr>
              <a:defRPr sz="3080" b="1"/>
            </a:lvl1pPr>
          </a:lstStyle>
          <a:p>
            <a:fld id="{9F6761A3-4CAC-4C5F-AC82-8DB08D526BC2}" type="slidenum">
              <a:rPr lang="es-ES" smtClean="0"/>
              <a:t>‹Nº›</a:t>
            </a:fld>
            <a:endParaRPr lang="es-ES"/>
          </a:p>
        </p:txBody>
      </p:sp>
    </p:spTree>
    <p:extLst>
      <p:ext uri="{BB962C8B-B14F-4D97-AF65-F5344CB8AC3E}">
        <p14:creationId xmlns:p14="http://schemas.microsoft.com/office/powerpoint/2010/main" val="4113807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598026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604520"/>
            <a:ext cx="2105978" cy="6390640"/>
          </a:xfrm>
        </p:spPr>
        <p:txBody>
          <a:bodyPr vert="eaVert"/>
          <a:lstStyle>
            <a:lvl1pPr>
              <a:defRPr b="0"/>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80110" y="604520"/>
            <a:ext cx="6192203" cy="639064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3943921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327090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5573721"/>
            <a:ext cx="10058400" cy="2198678"/>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87881" y="1388669"/>
            <a:ext cx="7656957" cy="3989832"/>
          </a:xfrm>
        </p:spPr>
        <p:txBody>
          <a:bodyPr anchor="ctr">
            <a:normAutofit/>
          </a:bodyPr>
          <a:lstStyle>
            <a:lvl1pPr>
              <a:lnSpc>
                <a:spcPct val="80000"/>
              </a:lnSpc>
              <a:defRPr sz="7040" b="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86763" y="5689397"/>
            <a:ext cx="7468362" cy="1209040"/>
          </a:xfrm>
        </p:spPr>
        <p:txBody>
          <a:bodyPr anchor="t">
            <a:normAutofit/>
          </a:bodyPr>
          <a:lstStyle>
            <a:lvl1pPr marL="0" indent="0">
              <a:buNone/>
              <a:defRPr sz="1980" b="0">
                <a:solidFill>
                  <a:schemeClr val="accent1">
                    <a:lumMod val="50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7089776" y="7109157"/>
            <a:ext cx="2181555" cy="413808"/>
          </a:xfrm>
        </p:spPr>
        <p:txBody>
          <a:bodyPr/>
          <a:lstStyle>
            <a:lvl1pPr>
              <a:defRPr>
                <a:solidFill>
                  <a:schemeClr val="accent1">
                    <a:lumMod val="50000"/>
                  </a:schemeClr>
                </a:solidFill>
              </a:defRPr>
            </a:lvl1pPr>
          </a:lstStyle>
          <a:p>
            <a:fld id="{FC7BAE6A-DCF3-43E4-B2A0-33D0CF1225FC}" type="datetimeFigureOut">
              <a:rPr lang="en-US" smtClean="0"/>
              <a:t>6/24/2020</a:t>
            </a:fld>
            <a:endParaRPr lang="en-US"/>
          </a:p>
        </p:txBody>
      </p:sp>
      <p:sp>
        <p:nvSpPr>
          <p:cNvPr id="5" name="Footer Placeholder 4"/>
          <p:cNvSpPr>
            <a:spLocks noGrp="1"/>
          </p:cNvSpPr>
          <p:nvPr>
            <p:ph type="ftr" sz="quarter" idx="11"/>
          </p:nvPr>
        </p:nvSpPr>
        <p:spPr>
          <a:xfrm>
            <a:off x="1799709" y="7109156"/>
            <a:ext cx="5220310" cy="413808"/>
          </a:xfrm>
        </p:spPr>
        <p:txBody>
          <a:bodyPr/>
          <a:lstStyle>
            <a:lvl1pPr>
              <a:defRPr>
                <a:solidFill>
                  <a:schemeClr val="accent1">
                    <a:lumMod val="50000"/>
                  </a:schemeClr>
                </a:solidFill>
              </a:defRPr>
            </a:lvl1pPr>
          </a:lstStyle>
          <a:p>
            <a:endParaRPr lang="es-ES"/>
          </a:p>
        </p:txBody>
      </p:sp>
      <p:grpSp>
        <p:nvGrpSpPr>
          <p:cNvPr id="8" name="Group 7"/>
          <p:cNvGrpSpPr>
            <a:grpSpLocks noChangeAspect="1"/>
          </p:cNvGrpSpPr>
          <p:nvPr/>
        </p:nvGrpSpPr>
        <p:grpSpPr>
          <a:xfrm>
            <a:off x="697248" y="2754706"/>
            <a:ext cx="1005840" cy="1036320"/>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709995" y="2843088"/>
            <a:ext cx="980346" cy="816376"/>
          </a:xfrm>
        </p:spPr>
        <p:txBody>
          <a:bodyPr/>
          <a:lstStyle>
            <a:lvl1pPr>
              <a:defRPr sz="3080"/>
            </a:lvl1pPr>
          </a:lstStyle>
          <a:p>
            <a:fld id="{9F6761A3-4CAC-4C5F-AC82-8DB08D526BC2}" type="slidenum">
              <a:rPr lang="es-ES" smtClean="0"/>
              <a:t>‹Nº›</a:t>
            </a:fld>
            <a:endParaRPr lang="es-ES"/>
          </a:p>
        </p:txBody>
      </p:sp>
    </p:spTree>
    <p:extLst>
      <p:ext uri="{BB962C8B-B14F-4D97-AF65-F5344CB8AC3E}">
        <p14:creationId xmlns:p14="http://schemas.microsoft.com/office/powerpoint/2010/main" val="2887389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754380" y="2487168"/>
            <a:ext cx="4023360" cy="4507992"/>
          </a:xfrm>
        </p:spPr>
        <p:txBody>
          <a:bodyPr/>
          <a:lstStyle>
            <a:lvl1pPr>
              <a:defRPr sz="2200"/>
            </a:lvl1pPr>
            <a:lvl2pPr>
              <a:defRPr sz="1980"/>
            </a:lvl2pPr>
            <a:lvl3pPr>
              <a:defRPr sz="1760"/>
            </a:lvl3pPr>
            <a:lvl4pPr>
              <a:defRPr sz="1760"/>
            </a:lvl4pPr>
            <a:lvl5pPr>
              <a:defRPr sz="1760"/>
            </a:lvl5pPr>
            <a:lvl6pPr>
              <a:defRPr sz="1760"/>
            </a:lvl6pPr>
            <a:lvl7pPr>
              <a:defRPr sz="1760"/>
            </a:lvl7pPr>
            <a:lvl8pPr>
              <a:defRPr sz="1760"/>
            </a:lvl8pPr>
            <a:lvl9pPr>
              <a:defRPr sz="176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271440" y="2487168"/>
            <a:ext cx="4023360" cy="4507992"/>
          </a:xfrm>
        </p:spPr>
        <p:txBody>
          <a:bodyPr/>
          <a:lstStyle>
            <a:lvl1pPr>
              <a:defRPr sz="2200"/>
            </a:lvl1pPr>
            <a:lvl2pPr>
              <a:defRPr sz="1980"/>
            </a:lvl2pPr>
            <a:lvl3pPr>
              <a:defRPr sz="1760"/>
            </a:lvl3pPr>
            <a:lvl4pPr>
              <a:defRPr sz="1760"/>
            </a:lvl4pPr>
            <a:lvl5pPr>
              <a:defRPr sz="1760"/>
            </a:lvl5pPr>
            <a:lvl6pPr>
              <a:defRPr sz="1760"/>
            </a:lvl6pPr>
            <a:lvl7pPr>
              <a:defRPr sz="1760"/>
            </a:lvl7pPr>
            <a:lvl8pPr>
              <a:defRPr sz="1760"/>
            </a:lvl8pPr>
            <a:lvl9pPr>
              <a:defRPr sz="176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FC7BAE6A-DCF3-43E4-B2A0-33D0CF1225FC}" type="datetimeFigureOut">
              <a:rPr lang="en-US" smtClean="0"/>
              <a:t>6/24/2020</a:t>
            </a:fld>
            <a:endParaRPr lang="en-U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3527574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4380" y="2321357"/>
            <a:ext cx="4023360" cy="725424"/>
          </a:xfrm>
        </p:spPr>
        <p:txBody>
          <a:bodyPr anchor="ctr">
            <a:normAutofit/>
          </a:bodyPr>
          <a:lstStyle>
            <a:lvl1pPr marL="0" indent="0">
              <a:buNone/>
              <a:defRPr sz="2200" b="1">
                <a:solidFill>
                  <a:schemeClr val="accent1">
                    <a:lumMod val="75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s-ES" smtClean="0"/>
              <a:t>Haga clic para modificar el estilo de texto del patrón</a:t>
            </a:r>
          </a:p>
        </p:txBody>
      </p:sp>
      <p:sp>
        <p:nvSpPr>
          <p:cNvPr id="4" name="Content Placeholder 3"/>
          <p:cNvSpPr>
            <a:spLocks noGrp="1"/>
          </p:cNvSpPr>
          <p:nvPr>
            <p:ph sz="half" idx="2"/>
          </p:nvPr>
        </p:nvSpPr>
        <p:spPr>
          <a:xfrm>
            <a:off x="754380" y="3108960"/>
            <a:ext cx="4023360" cy="3730752"/>
          </a:xfrm>
        </p:spPr>
        <p:txBody>
          <a:bodyPr/>
          <a:lstStyle>
            <a:lvl1pPr>
              <a:defRPr sz="2200"/>
            </a:lvl1pPr>
            <a:lvl2pPr>
              <a:defRPr sz="1980"/>
            </a:lvl2pPr>
            <a:lvl3pPr>
              <a:defRPr sz="1760"/>
            </a:lvl3pPr>
            <a:lvl4pPr>
              <a:defRPr sz="1760"/>
            </a:lvl4pPr>
            <a:lvl5pPr>
              <a:defRPr sz="1760"/>
            </a:lvl5pPr>
            <a:lvl6pPr>
              <a:defRPr sz="1760"/>
            </a:lvl6pPr>
            <a:lvl7pPr>
              <a:defRPr sz="1760"/>
            </a:lvl7pPr>
            <a:lvl8pPr>
              <a:defRPr sz="1760"/>
            </a:lvl8pPr>
            <a:lvl9pPr>
              <a:defRPr sz="176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302872" y="2321357"/>
            <a:ext cx="4023360" cy="725424"/>
          </a:xfrm>
        </p:spPr>
        <p:txBody>
          <a:bodyPr anchor="ctr">
            <a:normAutofit/>
          </a:bodyPr>
          <a:lstStyle>
            <a:lvl1pPr marL="0" indent="0">
              <a:buNone/>
              <a:defRPr sz="2200" b="1">
                <a:solidFill>
                  <a:schemeClr val="accent1">
                    <a:lumMod val="75000"/>
                  </a:schemeClr>
                </a:solidFill>
              </a:defRPr>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302872" y="3108960"/>
            <a:ext cx="4023360" cy="3730752"/>
          </a:xfrm>
        </p:spPr>
        <p:txBody>
          <a:bodyPr/>
          <a:lstStyle>
            <a:lvl1pPr>
              <a:defRPr sz="2200"/>
            </a:lvl1pPr>
            <a:lvl2pPr>
              <a:defRPr sz="1980"/>
            </a:lvl2pPr>
            <a:lvl3pPr>
              <a:defRPr sz="1760"/>
            </a:lvl3pPr>
            <a:lvl4pPr>
              <a:defRPr sz="1760"/>
            </a:lvl4pPr>
            <a:lvl5pPr>
              <a:defRPr sz="1760"/>
            </a:lvl5pPr>
            <a:lvl6pPr>
              <a:defRPr sz="1760"/>
            </a:lvl6pPr>
            <a:lvl7pPr>
              <a:defRPr sz="1760"/>
            </a:lvl7pPr>
            <a:lvl8pPr>
              <a:defRPr sz="1760"/>
            </a:lvl8pPr>
            <a:lvl9pPr>
              <a:defRPr sz="176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C7BAE6A-DCF3-43E4-B2A0-33D0CF1225FC}" type="datetimeFigureOut">
              <a:rPr lang="en-US" smtClean="0"/>
              <a:t>6/24/2020</a:t>
            </a:fld>
            <a:endParaRPr lang="en-U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1628952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lvl1pPr>
              <a:defRPr>
                <a:solidFill>
                  <a:schemeClr val="accent1">
                    <a:lumMod val="50000"/>
                  </a:schemeClr>
                </a:solidFill>
              </a:defRPr>
            </a:lvl1pPr>
          </a:lstStyle>
          <a:p>
            <a:fld id="{FC7BAE6A-DCF3-43E4-B2A0-33D0CF1225FC}" type="datetimeFigureOut">
              <a:rPr lang="en-US" smtClean="0"/>
              <a:t>6/24/2020</a:t>
            </a:fld>
            <a:endParaRPr lang="en-US"/>
          </a:p>
        </p:txBody>
      </p:sp>
      <p:sp>
        <p:nvSpPr>
          <p:cNvPr id="4" name="Footer Placeholder 3"/>
          <p:cNvSpPr>
            <a:spLocks noGrp="1"/>
          </p:cNvSpPr>
          <p:nvPr>
            <p:ph type="ftr" sz="quarter" idx="11"/>
          </p:nvPr>
        </p:nvSpPr>
        <p:spPr/>
        <p:txBody>
          <a:bodyPr/>
          <a:lstStyle>
            <a:lvl1pPr>
              <a:defRPr>
                <a:solidFill>
                  <a:schemeClr val="accent1">
                    <a:lumMod val="50000"/>
                  </a:schemeClr>
                </a:solidFill>
              </a:defRPr>
            </a:lvl1pPr>
          </a:lstStyle>
          <a:p>
            <a:endParaRPr lang="es-ES"/>
          </a:p>
        </p:txBody>
      </p:sp>
      <p:sp>
        <p:nvSpPr>
          <p:cNvPr id="5" name="Slide Number Placeholder 4"/>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380658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AE6A-DCF3-43E4-B2A0-33D0CF1225FC}" type="datetimeFigureOut">
              <a:rPr lang="en-US" smtClean="0"/>
              <a:t>6/24/2020</a:t>
            </a:fld>
            <a:endParaRPr lang="en-U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175443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6850587" y="2"/>
            <a:ext cx="3207813" cy="77723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53453" y="777240"/>
            <a:ext cx="2640330" cy="1969008"/>
          </a:xfrm>
        </p:spPr>
        <p:txBody>
          <a:bodyPr anchor="b">
            <a:normAutofit/>
          </a:bodyPr>
          <a:lstStyle>
            <a:lvl1pPr>
              <a:defRPr sz="308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91515" y="777240"/>
            <a:ext cx="5537149" cy="5689397"/>
          </a:xfrm>
        </p:spPr>
        <p:txBody>
          <a:bodyPr/>
          <a:lstStyle>
            <a:lvl1pPr>
              <a:defRPr sz="2200"/>
            </a:lvl1pPr>
            <a:lvl2pPr>
              <a:defRPr sz="1980"/>
            </a:lvl2pPr>
            <a:lvl3pPr>
              <a:defRPr sz="1760"/>
            </a:lvl3pPr>
            <a:lvl4pPr>
              <a:defRPr sz="1760"/>
            </a:lvl4pPr>
            <a:lvl5pPr>
              <a:defRPr sz="1760"/>
            </a:lvl5pPr>
            <a:lvl6pPr>
              <a:defRPr sz="1760"/>
            </a:lvl6pPr>
            <a:lvl7pPr>
              <a:defRPr sz="1760"/>
            </a:lvl7pPr>
            <a:lvl8pPr>
              <a:defRPr sz="1760"/>
            </a:lvl8pPr>
            <a:lvl9pPr>
              <a:defRPr sz="176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53453" y="2746248"/>
            <a:ext cx="2640330" cy="3730752"/>
          </a:xfrm>
        </p:spPr>
        <p:txBody>
          <a:bodyPr>
            <a:normAutofit/>
          </a:bodyPr>
          <a:lstStyle>
            <a:lvl1pPr marL="0" indent="0">
              <a:lnSpc>
                <a:spcPct val="100000"/>
              </a:lnSpc>
              <a:spcBef>
                <a:spcPts val="1100"/>
              </a:spcBef>
              <a:buNone/>
              <a:defRPr sz="1485">
                <a:solidFill>
                  <a:schemeClr val="accent1">
                    <a:lumMod val="50000"/>
                  </a:schemeClr>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s-ES" smtClean="0"/>
              <a:t>Haga clic para modificar el estilo de texto del patrón</a:t>
            </a:r>
          </a:p>
        </p:txBody>
      </p:sp>
      <p:grpSp>
        <p:nvGrpSpPr>
          <p:cNvPr id="12" name="Group 11"/>
          <p:cNvGrpSpPr/>
          <p:nvPr/>
        </p:nvGrpSpPr>
        <p:grpSpPr>
          <a:xfrm>
            <a:off x="9374931" y="7089292"/>
            <a:ext cx="432511" cy="445618"/>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9" name="Date Placeholder 8"/>
          <p:cNvSpPr>
            <a:spLocks noGrp="1"/>
          </p:cNvSpPr>
          <p:nvPr>
            <p:ph type="dt" sz="half" idx="10"/>
          </p:nvPr>
        </p:nvSpPr>
        <p:spPr/>
        <p:txBody>
          <a:bodyPr/>
          <a:lstStyle/>
          <a:p>
            <a:fld id="{FC7BAE6A-DCF3-43E4-B2A0-33D0CF1225FC}" type="datetimeFigureOut">
              <a:rPr lang="en-US" smtClean="0"/>
              <a:t>6/24/2020</a:t>
            </a:fld>
            <a:endParaRPr lang="en-US"/>
          </a:p>
        </p:txBody>
      </p:sp>
      <p:sp>
        <p:nvSpPr>
          <p:cNvPr id="10" name="Footer Placeholder 9"/>
          <p:cNvSpPr>
            <a:spLocks noGrp="1"/>
          </p:cNvSpPr>
          <p:nvPr>
            <p:ph type="ftr" sz="quarter" idx="11"/>
          </p:nvPr>
        </p:nvSpPr>
        <p:spPr/>
        <p:txBody>
          <a:bodyPr/>
          <a:lstStyle/>
          <a:p>
            <a:endParaRPr lang="es-ES"/>
          </a:p>
        </p:txBody>
      </p:sp>
      <p:sp>
        <p:nvSpPr>
          <p:cNvPr id="11" name="Slide Number Placeholder 10"/>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40465050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6850587" y="2"/>
            <a:ext cx="3207813" cy="77723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053453" y="777240"/>
            <a:ext cx="2640330" cy="1969008"/>
          </a:xfrm>
        </p:spPr>
        <p:txBody>
          <a:bodyPr anchor="b">
            <a:normAutofit/>
          </a:bodyPr>
          <a:lstStyle>
            <a:lvl1pPr>
              <a:defRPr sz="308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0" y="0"/>
            <a:ext cx="6850586" cy="7772400"/>
          </a:xfrm>
          <a:solidFill>
            <a:schemeClr val="tx2">
              <a:lumMod val="20000"/>
              <a:lumOff val="80000"/>
            </a:schemeClr>
          </a:solidFill>
        </p:spPr>
        <p:txBody>
          <a:bodyPr anchor="t"/>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7053453" y="2746248"/>
            <a:ext cx="2640330" cy="3730752"/>
          </a:xfrm>
        </p:spPr>
        <p:txBody>
          <a:bodyPr>
            <a:normAutofit/>
          </a:bodyPr>
          <a:lstStyle>
            <a:lvl1pPr marL="0" indent="0">
              <a:lnSpc>
                <a:spcPct val="100000"/>
              </a:lnSpc>
              <a:spcBef>
                <a:spcPts val="1100"/>
              </a:spcBef>
              <a:buNone/>
              <a:defRPr sz="1485">
                <a:solidFill>
                  <a:schemeClr val="accent1">
                    <a:lumMod val="50000"/>
                  </a:schemeClr>
                </a:solidFill>
              </a:defRPr>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s-ES" smtClean="0"/>
              <a:t>Haga clic para modificar el estilo de texto del patrón</a:t>
            </a:r>
          </a:p>
        </p:txBody>
      </p:sp>
      <p:grpSp>
        <p:nvGrpSpPr>
          <p:cNvPr id="12" name="Group 11"/>
          <p:cNvGrpSpPr/>
          <p:nvPr/>
        </p:nvGrpSpPr>
        <p:grpSpPr>
          <a:xfrm>
            <a:off x="9374931" y="7089292"/>
            <a:ext cx="432511" cy="445618"/>
            <a:chOff x="8532189" y="5068824"/>
            <a:chExt cx="393192" cy="393192"/>
          </a:xfrm>
        </p:grpSpPr>
        <p:sp>
          <p:nvSpPr>
            <p:cNvPr id="13" name="Oval 12"/>
            <p:cNvSpPr>
              <a:spLocks noChangeAspect="1"/>
            </p:cNvSpPr>
            <p:nvPr/>
          </p:nvSpPr>
          <p:spPr>
            <a:xfrm>
              <a:off x="8532189" y="5068824"/>
              <a:ext cx="393192" cy="39319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4" name="Oval 13"/>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8" name="Date Placeholder 7"/>
          <p:cNvSpPr>
            <a:spLocks noGrp="1"/>
          </p:cNvSpPr>
          <p:nvPr>
            <p:ph type="dt" sz="half" idx="10"/>
          </p:nvPr>
        </p:nvSpPr>
        <p:spPr/>
        <p:txBody>
          <a:bodyPr/>
          <a:lstStyle/>
          <a:p>
            <a:fld id="{FC7BAE6A-DCF3-43E4-B2A0-33D0CF1225FC}" type="datetimeFigureOut">
              <a:rPr lang="en-US" smtClean="0"/>
              <a:t>6/24/2020</a:t>
            </a:fld>
            <a:endParaRPr lang="en-US"/>
          </a:p>
        </p:txBody>
      </p:sp>
      <p:sp>
        <p:nvSpPr>
          <p:cNvPr id="10" name="Slide Number Placeholder 9"/>
          <p:cNvSpPr>
            <a:spLocks noGrp="1"/>
          </p:cNvSpPr>
          <p:nvPr>
            <p:ph type="sldNum" sz="quarter" idx="12"/>
          </p:nvPr>
        </p:nvSpPr>
        <p:spPr/>
        <p:txBody>
          <a:bodyPr/>
          <a:lstStyle/>
          <a:p>
            <a:fld id="{9F6761A3-4CAC-4C5F-AC82-8DB08D526BC2}" type="slidenum">
              <a:rPr lang="es-ES" smtClean="0"/>
              <a:t>‹Nº›</a:t>
            </a:fld>
            <a:endParaRPr lang="es-ES"/>
          </a:p>
        </p:txBody>
      </p:sp>
    </p:spTree>
    <p:extLst>
      <p:ext uri="{BB962C8B-B14F-4D97-AF65-F5344CB8AC3E}">
        <p14:creationId xmlns:p14="http://schemas.microsoft.com/office/powerpoint/2010/main" val="81058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2" name="Group 11"/>
          <p:cNvGrpSpPr/>
          <p:nvPr/>
        </p:nvGrpSpPr>
        <p:grpSpPr>
          <a:xfrm>
            <a:off x="9374931" y="7089292"/>
            <a:ext cx="432511" cy="445618"/>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a:spLocks noChangeAspect="1"/>
            </p:cNvSpPr>
            <p:nvPr/>
          </p:nvSpPr>
          <p:spPr>
            <a:xfrm>
              <a:off x="8568766" y="5105400"/>
              <a:ext cx="320039" cy="320040"/>
            </a:xfrm>
            <a:prstGeom prst="ellipse">
              <a:avLst/>
            </a:prstGeom>
            <a:noFill/>
            <a:ln w="12700" cap="flat" cmpd="sng" algn="ctr">
              <a:solidFill>
                <a:srgbClr val="FFFFFF"/>
              </a:solidFill>
              <a:prstDash val="solid"/>
            </a:ln>
            <a:effectLst/>
          </p:spPr>
        </p:sp>
      </p:grpSp>
      <p:sp>
        <p:nvSpPr>
          <p:cNvPr id="2" name="Title Placeholder 1"/>
          <p:cNvSpPr>
            <a:spLocks noGrp="1"/>
          </p:cNvSpPr>
          <p:nvPr>
            <p:ph type="title"/>
          </p:nvPr>
        </p:nvSpPr>
        <p:spPr>
          <a:xfrm>
            <a:off x="754380" y="549250"/>
            <a:ext cx="8549640" cy="182392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54380" y="2404262"/>
            <a:ext cx="8549640" cy="459089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591605" y="7109157"/>
            <a:ext cx="2700680" cy="413808"/>
          </a:xfrm>
          <a:prstGeom prst="rect">
            <a:avLst/>
          </a:prstGeom>
        </p:spPr>
        <p:txBody>
          <a:bodyPr vert="horz" lIns="91440" tIns="45720" rIns="91440" bIns="45720" rtlCol="0" anchor="ctr"/>
          <a:lstStyle>
            <a:lvl1pPr algn="r">
              <a:defRPr sz="1100">
                <a:solidFill>
                  <a:schemeClr val="accent1">
                    <a:lumMod val="50000"/>
                  </a:schemeClr>
                </a:solidFill>
              </a:defRPr>
            </a:lvl1pPr>
          </a:lstStyle>
          <a:p>
            <a:fld id="{FC7BAE6A-DCF3-43E4-B2A0-33D0CF1225FC}" type="datetimeFigureOut">
              <a:rPr lang="en-US" smtClean="0"/>
              <a:t>6/24/2020</a:t>
            </a:fld>
            <a:endParaRPr lang="en-US"/>
          </a:p>
        </p:txBody>
      </p:sp>
      <p:sp>
        <p:nvSpPr>
          <p:cNvPr id="5" name="Footer Placeholder 4"/>
          <p:cNvSpPr>
            <a:spLocks noGrp="1"/>
          </p:cNvSpPr>
          <p:nvPr>
            <p:ph type="ftr" sz="quarter" idx="3"/>
          </p:nvPr>
        </p:nvSpPr>
        <p:spPr>
          <a:xfrm>
            <a:off x="754380" y="7109157"/>
            <a:ext cx="5220310" cy="413808"/>
          </a:xfrm>
          <a:prstGeom prst="rect">
            <a:avLst/>
          </a:prstGeom>
        </p:spPr>
        <p:txBody>
          <a:bodyPr vert="horz" lIns="91440" tIns="45720" rIns="91440" bIns="45720" rtlCol="0" anchor="ctr"/>
          <a:lstStyle>
            <a:lvl1pPr algn="l">
              <a:defRPr sz="1100">
                <a:solidFill>
                  <a:schemeClr val="accent1">
                    <a:lumMod val="50000"/>
                  </a:schemeClr>
                </a:solidFill>
              </a:defRPr>
            </a:lvl1pPr>
          </a:lstStyle>
          <a:p>
            <a:endParaRPr lang="es-ES"/>
          </a:p>
        </p:txBody>
      </p:sp>
      <p:sp>
        <p:nvSpPr>
          <p:cNvPr id="6" name="Slide Number Placeholder 5"/>
          <p:cNvSpPr>
            <a:spLocks noGrp="1"/>
          </p:cNvSpPr>
          <p:nvPr>
            <p:ph type="sldNum" sz="quarter" idx="4"/>
          </p:nvPr>
        </p:nvSpPr>
        <p:spPr>
          <a:xfrm>
            <a:off x="9331681" y="7109157"/>
            <a:ext cx="528066" cy="413808"/>
          </a:xfrm>
          <a:prstGeom prst="rect">
            <a:avLst/>
          </a:prstGeom>
        </p:spPr>
        <p:txBody>
          <a:bodyPr vert="horz" lIns="91440" tIns="45720" rIns="91440" bIns="45720" rtlCol="0" anchor="ctr"/>
          <a:lstStyle>
            <a:lvl1pPr algn="ctr">
              <a:defRPr sz="1210" b="1" spc="-77" baseline="0">
                <a:solidFill>
                  <a:srgbClr val="FFFFFF"/>
                </a:solidFill>
                <a:latin typeface="+mn-lt"/>
              </a:defRPr>
            </a:lvl1pPr>
          </a:lstStyle>
          <a:p>
            <a:fld id="{9F6761A3-4CAC-4C5F-AC82-8DB08D526BC2}" type="slidenum">
              <a:rPr lang="es-ES" smtClean="0"/>
              <a:t>‹Nº›</a:t>
            </a:fld>
            <a:endParaRPr lang="es-ES"/>
          </a:p>
        </p:txBody>
      </p:sp>
    </p:spTree>
    <p:extLst>
      <p:ext uri="{BB962C8B-B14F-4D97-AF65-F5344CB8AC3E}">
        <p14:creationId xmlns:p14="http://schemas.microsoft.com/office/powerpoint/2010/main" val="307586238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1005840" rtl="0" eaLnBrk="1" latinLnBrk="0" hangingPunct="1">
        <a:lnSpc>
          <a:spcPct val="90000"/>
        </a:lnSpc>
        <a:spcBef>
          <a:spcPct val="0"/>
        </a:spcBef>
        <a:buNone/>
        <a:defRPr sz="4620" b="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201168" indent="-201168" algn="l" defTabSz="1005840" rtl="0" eaLnBrk="1" latinLnBrk="0" hangingPunct="1">
        <a:lnSpc>
          <a:spcPct val="90000"/>
        </a:lnSpc>
        <a:spcBef>
          <a:spcPts val="1320"/>
        </a:spcBef>
        <a:buClr>
          <a:schemeClr val="accent1">
            <a:lumMod val="75000"/>
          </a:schemeClr>
        </a:buClr>
        <a:buSzPct val="85000"/>
        <a:buFont typeface="Wingdings" pitchFamily="2" charset="2"/>
        <a:buChar char="§"/>
        <a:defRPr sz="2200" kern="1200">
          <a:solidFill>
            <a:schemeClr val="tx1"/>
          </a:solidFill>
          <a:latin typeface="+mn-lt"/>
          <a:ea typeface="+mn-ea"/>
          <a:cs typeface="+mn-cs"/>
        </a:defRPr>
      </a:lvl1pPr>
      <a:lvl2pPr marL="502920" indent="-201168"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980" kern="1200">
          <a:solidFill>
            <a:schemeClr val="tx1"/>
          </a:solidFill>
          <a:latin typeface="+mn-lt"/>
          <a:ea typeface="+mn-ea"/>
          <a:cs typeface="+mn-cs"/>
        </a:defRPr>
      </a:lvl2pPr>
      <a:lvl3pPr marL="804672" indent="-201168"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3pPr>
      <a:lvl4pPr marL="1106424" indent="-201168"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4pPr>
      <a:lvl5pPr marL="1408176" indent="-201168"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5pPr>
      <a:lvl6pPr marL="1760000" indent="-251460"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6pPr>
      <a:lvl7pPr marL="2090000" indent="-251460"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7pPr>
      <a:lvl8pPr marL="2420000" indent="-251460"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8pPr>
      <a:lvl9pPr marL="2750000" indent="-251460" algn="l" defTabSz="1005840" rtl="0" eaLnBrk="1" latinLnBrk="0" hangingPunct="1">
        <a:lnSpc>
          <a:spcPct val="90000"/>
        </a:lnSpc>
        <a:spcBef>
          <a:spcPts val="440"/>
        </a:spcBef>
        <a:spcAft>
          <a:spcPts val="220"/>
        </a:spcAft>
        <a:buClr>
          <a:schemeClr val="accent1">
            <a:lumMod val="75000"/>
          </a:schemeClr>
        </a:buClr>
        <a:buSzPct val="85000"/>
        <a:buFont typeface="Wingdings" pitchFamily="2" charset="2"/>
        <a:buChar char="§"/>
        <a:defRPr sz="1760" kern="1200">
          <a:solidFill>
            <a:schemeClr val="tx1"/>
          </a:solidFill>
          <a:latin typeface="+mn-lt"/>
          <a:ea typeface="+mn-ea"/>
          <a:cs typeface="+mn-cs"/>
        </a:defRPr>
      </a:lvl9pPr>
    </p:bodyStyle>
    <p:otherStyle>
      <a:defPPr>
        <a:defRPr lang="en-US"/>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lichess.org/swiss/C0XBxEhK" TargetMode="External"/><Relationship Id="rId3" Type="http://schemas.openxmlformats.org/officeDocument/2006/relationships/hyperlink" Target="https://www.youtube.com/watch?time_continue=3&amp;v=ls4UUIHvPw4&amp;feature=emb_logo" TargetMode="External"/><Relationship Id="rId7" Type="http://schemas.openxmlformats.org/officeDocument/2006/relationships/hyperlink" Target="https://lichess.org/team/cruz-roja-ajedrez-online" TargetMode="External"/><Relationship Id="rId2" Type="http://schemas.openxmlformats.org/officeDocument/2006/relationships/hyperlink" Target="https://lichess.org/swiss" TargetMode="External"/><Relationship Id="rId1" Type="http://schemas.openxmlformats.org/officeDocument/2006/relationships/slideLayout" Target="../slideLayouts/slideLayout7.xml"/><Relationship Id="rId6" Type="http://schemas.openxmlformats.org/officeDocument/2006/relationships/hyperlink" Target="mailto:antonio.alejandre@cruzroja.es" TargetMode="External"/><Relationship Id="rId5" Type="http://schemas.openxmlformats.org/officeDocument/2006/relationships/hyperlink" Target="https://lichess.org/signup" TargetMode="External"/><Relationship Id="rId10" Type="http://schemas.openxmlformats.org/officeDocument/2006/relationships/hyperlink" Target="https://thezugzwangacademy.teachable.com/courses/enrolled/198414" TargetMode="External"/><Relationship Id="rId4" Type="http://schemas.openxmlformats.org/officeDocument/2006/relationships/hyperlink" Target="https://www.hazcrecertusolidaridad.org/info" TargetMode="External"/><Relationship Id="rId9" Type="http://schemas.openxmlformats.org/officeDocument/2006/relationships/hyperlink" Target="https://thezugzwangblog.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xmlns="" id="{054630D3-0ECB-4D99-8CF9-D5E56212C021}"/>
              </a:ext>
            </a:extLst>
          </p:cNvPr>
          <p:cNvSpPr txBox="1"/>
          <p:nvPr/>
        </p:nvSpPr>
        <p:spPr>
          <a:xfrm>
            <a:off x="298926" y="14036"/>
            <a:ext cx="4905372" cy="2154436"/>
          </a:xfrm>
          <a:prstGeom prst="rect">
            <a:avLst/>
          </a:prstGeom>
          <a:noFill/>
          <a:ln>
            <a:solidFill>
              <a:srgbClr val="FF0000"/>
            </a:solidFill>
          </a:ln>
        </p:spPr>
        <p:txBody>
          <a:bodyPr wrap="square" rtlCol="0">
            <a:spAutoFit/>
          </a:bodyPr>
          <a:lstStyle/>
          <a:p>
            <a:pPr algn="ctr"/>
            <a:r>
              <a:rPr lang="pt-BR" sz="2400" b="1" dirty="0" smtClean="0">
                <a:solidFill>
                  <a:srgbClr val="C22821"/>
                </a:solidFill>
                <a:latin typeface="Fibra Bold" panose="00000800000000000000" pitchFamily="50" charset="0"/>
              </a:rPr>
              <a:t>INFORMACIÓN GENERAL:</a:t>
            </a:r>
            <a:endParaRPr lang="pt-BR" sz="2400" b="1" dirty="0">
              <a:solidFill>
                <a:srgbClr val="C22821"/>
              </a:solidFill>
              <a:latin typeface="Fibra Bold" panose="00000800000000000000" pitchFamily="50" charset="0"/>
            </a:endParaRPr>
          </a:p>
          <a:p>
            <a:pPr marL="171450" indent="-171450" algn="just">
              <a:buFontTx/>
              <a:buChar char="-"/>
            </a:pPr>
            <a:r>
              <a:rPr lang="pt-BR" sz="1100" b="1" u="sng" dirty="0" smtClean="0">
                <a:latin typeface="Fibra Light" panose="00000400000000000000" pitchFamily="50" charset="0"/>
              </a:rPr>
              <a:t>FECHA</a:t>
            </a:r>
            <a:r>
              <a:rPr lang="pt-BR" sz="1100" b="1" dirty="0" smtClean="0">
                <a:latin typeface="Fibra Light" panose="00000400000000000000" pitchFamily="50" charset="0"/>
              </a:rPr>
              <a:t>: 11/07/2020 a </a:t>
            </a:r>
            <a:r>
              <a:rPr lang="pt-BR" sz="1100" b="1" dirty="0" err="1" smtClean="0">
                <a:latin typeface="Fibra Light" panose="00000400000000000000" pitchFamily="50" charset="0"/>
              </a:rPr>
              <a:t>las</a:t>
            </a:r>
            <a:r>
              <a:rPr lang="pt-BR" sz="1100" b="1" dirty="0" smtClean="0">
                <a:latin typeface="Fibra Light" panose="00000400000000000000" pitchFamily="50" charset="0"/>
              </a:rPr>
              <a:t> 10.00h.</a:t>
            </a:r>
          </a:p>
          <a:p>
            <a:pPr marL="171450" indent="-171450" algn="just">
              <a:buFontTx/>
              <a:buChar char="-"/>
            </a:pPr>
            <a:endParaRPr lang="pt-BR" sz="1100" b="1" dirty="0">
              <a:latin typeface="Fibra Light" panose="00000400000000000000" pitchFamily="50" charset="0"/>
            </a:endParaRPr>
          </a:p>
          <a:p>
            <a:pPr marL="171450" indent="-171450" algn="just">
              <a:buClr>
                <a:srgbClr val="C22821"/>
              </a:buClr>
              <a:buFontTx/>
              <a:buChar char="-"/>
            </a:pPr>
            <a:r>
              <a:rPr lang="es-ES" sz="1100" dirty="0" smtClean="0">
                <a:latin typeface="Fibra Bold" panose="00000800000000000000" pitchFamily="50" charset="0"/>
              </a:rPr>
              <a:t>Torneo Suizo a 9 rondas.</a:t>
            </a:r>
          </a:p>
          <a:p>
            <a:pPr marL="171450" indent="-171450" algn="just">
              <a:buClr>
                <a:srgbClr val="C22821"/>
              </a:buClr>
              <a:buFontTx/>
              <a:buChar char="-"/>
            </a:pPr>
            <a:endParaRPr lang="es-ES" sz="1100" dirty="0">
              <a:latin typeface="Fibra Light" panose="00000400000000000000" pitchFamily="50" charset="0"/>
            </a:endParaRPr>
          </a:p>
          <a:p>
            <a:pPr marL="171450" indent="-171450" algn="just">
              <a:buClr>
                <a:srgbClr val="C22821"/>
              </a:buClr>
              <a:buFontTx/>
              <a:buChar char="-"/>
            </a:pPr>
            <a:r>
              <a:rPr lang="es-ES" sz="1100" b="1" u="sng" dirty="0" smtClean="0">
                <a:latin typeface="Fibra Bold" panose="00000800000000000000" pitchFamily="50" charset="0"/>
              </a:rPr>
              <a:t>Ritmo de juego</a:t>
            </a:r>
            <a:r>
              <a:rPr lang="es-ES" sz="1100" dirty="0" smtClean="0">
                <a:latin typeface="Fibra Bold" panose="00000800000000000000" pitchFamily="50" charset="0"/>
              </a:rPr>
              <a:t>: 5 min + 2 </a:t>
            </a:r>
            <a:r>
              <a:rPr lang="es-ES" sz="1100" dirty="0" err="1" smtClean="0">
                <a:latin typeface="Fibra Bold" panose="00000800000000000000" pitchFamily="50" charset="0"/>
              </a:rPr>
              <a:t>seg</a:t>
            </a:r>
            <a:r>
              <a:rPr lang="es-ES" sz="1100" dirty="0" smtClean="0">
                <a:latin typeface="Fibra Bold" panose="00000800000000000000" pitchFamily="50" charset="0"/>
              </a:rPr>
              <a:t> (incremento por jugada).</a:t>
            </a:r>
          </a:p>
          <a:p>
            <a:pPr marL="171450" indent="-171450" algn="just">
              <a:buClr>
                <a:srgbClr val="C22821"/>
              </a:buClr>
              <a:buFontTx/>
              <a:buChar char="-"/>
            </a:pPr>
            <a:endParaRPr lang="es-ES" sz="1100" dirty="0" smtClean="0">
              <a:latin typeface="Fibra Bold" panose="00000800000000000000" pitchFamily="50" charset="0"/>
            </a:endParaRPr>
          </a:p>
          <a:p>
            <a:pPr marL="171450" indent="-171450" algn="just">
              <a:buClr>
                <a:srgbClr val="C22821"/>
              </a:buClr>
              <a:buFontTx/>
              <a:buChar char="-"/>
            </a:pPr>
            <a:r>
              <a:rPr lang="es-ES" sz="1100" b="1" u="sng" dirty="0" smtClean="0">
                <a:latin typeface="Fibra Bold" panose="00000800000000000000" pitchFamily="50" charset="0"/>
              </a:rPr>
              <a:t>Lugar de juego</a:t>
            </a:r>
            <a:r>
              <a:rPr lang="es-ES" sz="1100" dirty="0" smtClean="0">
                <a:latin typeface="Fibra Bold" panose="00000800000000000000" pitchFamily="50" charset="0"/>
              </a:rPr>
              <a:t>: Lichess.org</a:t>
            </a:r>
          </a:p>
          <a:p>
            <a:pPr marL="171450" indent="-171450" algn="just">
              <a:buClr>
                <a:srgbClr val="C22821"/>
              </a:buClr>
              <a:buFontTx/>
              <a:buChar char="-"/>
            </a:pPr>
            <a:endParaRPr lang="es-ES" sz="1100" dirty="0" smtClean="0">
              <a:latin typeface="Fibra Bold" panose="00000800000000000000" pitchFamily="50" charset="0"/>
            </a:endParaRPr>
          </a:p>
          <a:p>
            <a:pPr marL="171450" indent="-171450" algn="just">
              <a:buClr>
                <a:srgbClr val="C22821"/>
              </a:buClr>
              <a:buFontTx/>
              <a:buChar char="-"/>
            </a:pPr>
            <a:r>
              <a:rPr lang="es-ES" sz="1100" dirty="0" smtClean="0">
                <a:latin typeface="Fibra Bold" panose="00000800000000000000" pitchFamily="50" charset="0"/>
              </a:rPr>
              <a:t>El sistema de desempate y emparejamiento es el establecido por </a:t>
            </a:r>
            <a:r>
              <a:rPr lang="es-ES" sz="1100" dirty="0" err="1" smtClean="0">
                <a:latin typeface="Fibra Bold" panose="00000800000000000000" pitchFamily="50" charset="0"/>
              </a:rPr>
              <a:t>Lichess</a:t>
            </a:r>
            <a:r>
              <a:rPr lang="es-ES" sz="1100" dirty="0" smtClean="0">
                <a:latin typeface="Fibra Bold" panose="00000800000000000000" pitchFamily="50" charset="0"/>
              </a:rPr>
              <a:t>: </a:t>
            </a:r>
            <a:r>
              <a:rPr lang="es-ES" sz="1100" dirty="0" smtClean="0">
                <a:hlinkClick r:id="rId2"/>
              </a:rPr>
              <a:t>CONSULTA AQUÍ</a:t>
            </a:r>
            <a:endParaRPr lang="es-ES" sz="914" dirty="0">
              <a:latin typeface="Fibra Light" panose="00000400000000000000" pitchFamily="50" charset="0"/>
            </a:endParaRPr>
          </a:p>
        </p:txBody>
      </p:sp>
      <p:sp>
        <p:nvSpPr>
          <p:cNvPr id="6" name="CuadroTexto 5">
            <a:extLst>
              <a:ext uri="{FF2B5EF4-FFF2-40B4-BE49-F238E27FC236}">
                <a16:creationId xmlns:a16="http://schemas.microsoft.com/office/drawing/2014/main" xmlns="" id="{054630D3-0ECB-4D99-8CF9-D5E56212C021}"/>
              </a:ext>
            </a:extLst>
          </p:cNvPr>
          <p:cNvSpPr txBox="1"/>
          <p:nvPr/>
        </p:nvSpPr>
        <p:spPr>
          <a:xfrm>
            <a:off x="5418689" y="0"/>
            <a:ext cx="4273373" cy="7371249"/>
          </a:xfrm>
          <a:prstGeom prst="rect">
            <a:avLst/>
          </a:prstGeom>
          <a:noFill/>
          <a:ln>
            <a:solidFill>
              <a:srgbClr val="FF0000"/>
            </a:solidFill>
          </a:ln>
        </p:spPr>
        <p:txBody>
          <a:bodyPr wrap="square" rtlCol="0">
            <a:spAutoFit/>
          </a:bodyPr>
          <a:lstStyle/>
          <a:p>
            <a:pPr algn="ctr"/>
            <a:r>
              <a:rPr lang="pt-BR" sz="2400" b="1" dirty="0" smtClean="0">
                <a:solidFill>
                  <a:srgbClr val="C22821"/>
                </a:solidFill>
                <a:latin typeface="Fibra Bold" panose="00000800000000000000"/>
              </a:rPr>
              <a:t>INSCRIPCIÓN:</a:t>
            </a:r>
            <a:endParaRPr lang="es-ES" sz="1100" dirty="0" smtClean="0">
              <a:latin typeface="Fibra Bold" panose="00000800000000000000"/>
            </a:endParaRPr>
          </a:p>
          <a:p>
            <a:endParaRPr lang="es-ES" sz="1100" b="1" dirty="0">
              <a:latin typeface="Fibra Bold" panose="00000800000000000000"/>
            </a:endParaRPr>
          </a:p>
          <a:p>
            <a:r>
              <a:rPr lang="es-ES" sz="1100" u="sng" dirty="0">
                <a:latin typeface="Fibra Bold" panose="00000800000000000000"/>
              </a:rPr>
              <a:t>La inscripción al torneo consistirá en la realización de un donativo de cualquier cantidad a CRUZ ROJA* en el siguiente número de cuenta: </a:t>
            </a:r>
            <a:r>
              <a:rPr lang="es-ES" sz="1100" b="1" u="sng" dirty="0">
                <a:latin typeface="Fibra Bold" panose="00000800000000000000"/>
              </a:rPr>
              <a:t>ES39 0049 5189 2029 1698 5243</a:t>
            </a:r>
            <a:r>
              <a:rPr lang="es-ES" sz="1100" u="sng" dirty="0">
                <a:latin typeface="Fibra Bold" panose="00000800000000000000"/>
              </a:rPr>
              <a:t>. </a:t>
            </a:r>
            <a:endParaRPr lang="es-ES" sz="1100" u="sng" dirty="0" smtClean="0">
              <a:latin typeface="Fibra Bold" panose="00000800000000000000"/>
            </a:endParaRPr>
          </a:p>
          <a:p>
            <a:endParaRPr lang="es-ES" sz="1100" dirty="0">
              <a:latin typeface="Fibra Bold" panose="00000800000000000000"/>
            </a:endParaRPr>
          </a:p>
          <a:p>
            <a:r>
              <a:rPr lang="es-ES" sz="1100" dirty="0" smtClean="0">
                <a:latin typeface="Fibra Bold" panose="00000800000000000000"/>
              </a:rPr>
              <a:t>Todos los fondos recaudados serán </a:t>
            </a:r>
            <a:r>
              <a:rPr lang="es-ES" sz="1100" dirty="0">
                <a:latin typeface="Fibra Bold" panose="00000800000000000000"/>
              </a:rPr>
              <a:t>destinados al </a:t>
            </a:r>
            <a:r>
              <a:rPr lang="es-ES" sz="1100" u="sng" dirty="0">
                <a:latin typeface="Fibra Bold" panose="00000800000000000000"/>
                <a:hlinkClick r:id="rId3"/>
              </a:rPr>
              <a:t>Plan Cruz Roja Responde</a:t>
            </a:r>
            <a:r>
              <a:rPr lang="es-ES" sz="1100" dirty="0">
                <a:latin typeface="Fibra Bold" panose="00000800000000000000"/>
              </a:rPr>
              <a:t>. </a:t>
            </a:r>
            <a:endParaRPr lang="es-ES" sz="1100" dirty="0" smtClean="0">
              <a:latin typeface="Fibra Bold" panose="00000800000000000000"/>
            </a:endParaRPr>
          </a:p>
          <a:p>
            <a:endParaRPr lang="es-ES" sz="1100" dirty="0">
              <a:latin typeface="Fibra Bold" panose="00000800000000000000"/>
            </a:endParaRPr>
          </a:p>
          <a:p>
            <a:r>
              <a:rPr lang="es-ES" sz="1000" i="1" dirty="0" smtClean="0">
                <a:latin typeface="Fibra Bold" panose="00000800000000000000"/>
              </a:rPr>
              <a:t>*Cualquier </a:t>
            </a:r>
            <a:r>
              <a:rPr lang="es-ES" sz="1000" i="1" dirty="0">
                <a:latin typeface="Fibra Bold" panose="00000800000000000000"/>
              </a:rPr>
              <a:t>donativo puede conllevar hasta un 80% de deducción fiscal: </a:t>
            </a:r>
            <a:r>
              <a:rPr lang="es-ES" sz="1000" i="1" u="sng" dirty="0">
                <a:latin typeface="Fibra Bold" panose="00000800000000000000"/>
                <a:hlinkClick r:id="rId4"/>
              </a:rPr>
              <a:t>consulta </a:t>
            </a:r>
            <a:r>
              <a:rPr lang="es-ES" sz="1000" i="1" u="sng" dirty="0" smtClean="0">
                <a:latin typeface="Fibra Bold" panose="00000800000000000000"/>
                <a:hlinkClick r:id="rId4"/>
              </a:rPr>
              <a:t>aquí</a:t>
            </a:r>
            <a:endParaRPr lang="es-ES" sz="1000" i="1" u="sng" dirty="0" smtClean="0">
              <a:latin typeface="Fibra Bold" panose="00000800000000000000"/>
            </a:endParaRPr>
          </a:p>
          <a:p>
            <a:endParaRPr lang="es-ES" sz="1100" dirty="0">
              <a:latin typeface="Fibra Bold" panose="00000800000000000000"/>
            </a:endParaRPr>
          </a:p>
          <a:p>
            <a:pPr lvl="0"/>
            <a:r>
              <a:rPr lang="es-ES" sz="1100" b="1" cap="all" dirty="0">
                <a:latin typeface="Fibra Bold" panose="00000800000000000000"/>
              </a:rPr>
              <a:t>¿cómo CONFIRMAR TU INSCRIPCIÓN</a:t>
            </a:r>
            <a:r>
              <a:rPr lang="es-ES" sz="1100" b="1" cap="all" dirty="0" smtClean="0">
                <a:latin typeface="Fibra Bold" panose="00000800000000000000"/>
              </a:rPr>
              <a:t>?</a:t>
            </a:r>
            <a:r>
              <a:rPr lang="es-ES" sz="1100" b="1" cap="all" dirty="0">
                <a:latin typeface="Fibra Bold" panose="00000800000000000000"/>
              </a:rPr>
              <a:t> </a:t>
            </a:r>
            <a:endParaRPr lang="es-ES" sz="1100" b="1" cap="all" dirty="0" smtClean="0">
              <a:latin typeface="Fibra Bold" panose="00000800000000000000"/>
            </a:endParaRPr>
          </a:p>
          <a:p>
            <a:pPr lvl="0"/>
            <a:endParaRPr lang="es-ES" sz="1100" dirty="0">
              <a:latin typeface="Fibra Bold" panose="00000800000000000000"/>
            </a:endParaRPr>
          </a:p>
          <a:p>
            <a:r>
              <a:rPr lang="es-ES" sz="1100" b="1" dirty="0" smtClean="0">
                <a:latin typeface="Fibra Bold" panose="00000800000000000000"/>
              </a:rPr>
              <a:t>1) </a:t>
            </a:r>
            <a:r>
              <a:rPr lang="es-ES" sz="1100" dirty="0" smtClean="0">
                <a:latin typeface="Fibra Bold" panose="00000800000000000000"/>
              </a:rPr>
              <a:t>Para </a:t>
            </a:r>
            <a:r>
              <a:rPr lang="es-ES" sz="1100" dirty="0">
                <a:latin typeface="Fibra Bold" panose="00000800000000000000"/>
              </a:rPr>
              <a:t>poder participar en el torneo es necesario que tengas cuenta de usuario en </a:t>
            </a:r>
            <a:r>
              <a:rPr lang="es-ES" sz="1100" dirty="0" err="1">
                <a:latin typeface="Fibra Bold" panose="00000800000000000000"/>
              </a:rPr>
              <a:t>Lichess</a:t>
            </a:r>
            <a:r>
              <a:rPr lang="es-ES" sz="1100" dirty="0">
                <a:latin typeface="Fibra Bold" panose="00000800000000000000"/>
              </a:rPr>
              <a:t>: </a:t>
            </a:r>
            <a:r>
              <a:rPr lang="es-ES" sz="1100" u="sng" dirty="0">
                <a:latin typeface="Fibra Bold" panose="00000800000000000000"/>
                <a:hlinkClick r:id="rId5"/>
              </a:rPr>
              <a:t>regístrate aquí</a:t>
            </a:r>
            <a:r>
              <a:rPr lang="es-ES" sz="1100" dirty="0" smtClean="0">
                <a:latin typeface="Fibra Bold" panose="00000800000000000000"/>
              </a:rPr>
              <a:t>.</a:t>
            </a:r>
          </a:p>
          <a:p>
            <a:pPr marL="228600" indent="-228600">
              <a:buAutoNum type="arabicParenR"/>
            </a:pPr>
            <a:endParaRPr lang="es-ES" sz="1100" dirty="0">
              <a:latin typeface="Fibra Bold" panose="00000800000000000000"/>
            </a:endParaRPr>
          </a:p>
          <a:p>
            <a:r>
              <a:rPr lang="es-ES" sz="1100" b="1" dirty="0">
                <a:latin typeface="Fibra Bold" panose="00000800000000000000"/>
              </a:rPr>
              <a:t>2) </a:t>
            </a:r>
            <a:r>
              <a:rPr lang="es-ES" sz="1100" dirty="0">
                <a:latin typeface="Fibra Bold" panose="00000800000000000000"/>
              </a:rPr>
              <a:t>Envía un email a </a:t>
            </a:r>
            <a:r>
              <a:rPr lang="es-ES" sz="1100" u="sng" dirty="0">
                <a:latin typeface="Fibra Bold" panose="00000800000000000000"/>
                <a:hlinkClick r:id="rId6"/>
              </a:rPr>
              <a:t>antonio.alejandre@cruzroja.es</a:t>
            </a:r>
            <a:r>
              <a:rPr lang="es-ES" sz="1100" dirty="0">
                <a:latin typeface="Fibra Bold" panose="00000800000000000000"/>
              </a:rPr>
              <a:t> indicando la siguiente información:</a:t>
            </a:r>
          </a:p>
          <a:p>
            <a:pPr lvl="0"/>
            <a:r>
              <a:rPr lang="es-ES" sz="1100" dirty="0">
                <a:latin typeface="Fibra Bold" panose="00000800000000000000"/>
              </a:rPr>
              <a:t>Nombre, apellidos, DNI (necesario para poder deducirse el donativo), fecha de nacimiento e ID Fide.</a:t>
            </a:r>
          </a:p>
          <a:p>
            <a:pPr lvl="0"/>
            <a:r>
              <a:rPr lang="es-ES" sz="1100" dirty="0">
                <a:latin typeface="Fibra Bold" panose="00000800000000000000"/>
              </a:rPr>
              <a:t>Nombre de usuario de Lichess.org</a:t>
            </a:r>
          </a:p>
          <a:p>
            <a:pPr lvl="0"/>
            <a:r>
              <a:rPr lang="es-ES" sz="1100" dirty="0">
                <a:latin typeface="Fibra Bold" panose="00000800000000000000"/>
              </a:rPr>
              <a:t>Justificante del donativo: sirve un pantallazo de la transferencia o justificante de la misma</a:t>
            </a:r>
            <a:r>
              <a:rPr lang="es-ES" sz="1100" dirty="0" smtClean="0">
                <a:latin typeface="Fibra Bold" panose="00000800000000000000"/>
              </a:rPr>
              <a:t>.</a:t>
            </a:r>
          </a:p>
          <a:p>
            <a:pPr lvl="0"/>
            <a:endParaRPr lang="es-ES" sz="1100" dirty="0">
              <a:latin typeface="Fibra Bold" panose="00000800000000000000"/>
            </a:endParaRPr>
          </a:p>
          <a:p>
            <a:r>
              <a:rPr lang="es-ES" sz="1100" b="1" dirty="0">
                <a:latin typeface="Fibra Bold" panose="00000800000000000000"/>
              </a:rPr>
              <a:t>3) </a:t>
            </a:r>
            <a:r>
              <a:rPr lang="es-ES" sz="1100" dirty="0">
                <a:latin typeface="Fibra Bold" panose="00000800000000000000"/>
              </a:rPr>
              <a:t>Solicitar el ingreso en el equipo de Cruz Roja Online: </a:t>
            </a:r>
            <a:r>
              <a:rPr lang="es-ES" sz="1100" u="sng" dirty="0">
                <a:latin typeface="Fibra Bold" panose="00000800000000000000"/>
                <a:hlinkClick r:id="rId7"/>
              </a:rPr>
              <a:t>accede aquí</a:t>
            </a:r>
            <a:r>
              <a:rPr lang="es-ES" sz="1100" dirty="0" smtClean="0">
                <a:latin typeface="Fibra Bold" panose="00000800000000000000"/>
              </a:rPr>
              <a:t>.</a:t>
            </a:r>
          </a:p>
          <a:p>
            <a:endParaRPr lang="es-ES" sz="1100" dirty="0">
              <a:latin typeface="Fibra Bold" panose="00000800000000000000"/>
            </a:endParaRPr>
          </a:p>
          <a:p>
            <a:r>
              <a:rPr lang="es-ES" sz="1100" b="1" dirty="0">
                <a:latin typeface="Fibra Bold" panose="00000800000000000000"/>
              </a:rPr>
              <a:t>4) </a:t>
            </a:r>
            <a:r>
              <a:rPr lang="es-ES" sz="1100" dirty="0">
                <a:latin typeface="Fibra Bold" panose="00000800000000000000"/>
              </a:rPr>
              <a:t>Una vez comprobados los datos por parte de la organización se te dará acceso al equipo y únicamente tendrás que unirte al torneo en el siguiente enlace: </a:t>
            </a:r>
            <a:r>
              <a:rPr lang="es-ES" sz="1100" u="sng" dirty="0">
                <a:latin typeface="Fibra Bold" panose="00000800000000000000"/>
                <a:hlinkClick r:id="rId8"/>
              </a:rPr>
              <a:t>TORNEO</a:t>
            </a:r>
            <a:r>
              <a:rPr lang="es-ES" sz="1100" dirty="0">
                <a:latin typeface="Fibra Bold" panose="00000800000000000000"/>
              </a:rPr>
              <a:t>. Recibirás un email de la organización con la confirmación</a:t>
            </a:r>
            <a:r>
              <a:rPr lang="es-ES" sz="1100" dirty="0" smtClean="0">
                <a:latin typeface="Fibra Bold" panose="00000800000000000000"/>
              </a:rPr>
              <a:t>.</a:t>
            </a:r>
          </a:p>
          <a:p>
            <a:endParaRPr lang="es-ES" sz="1100" dirty="0">
              <a:latin typeface="Fibra Bold" panose="00000800000000000000"/>
            </a:endParaRPr>
          </a:p>
          <a:p>
            <a:r>
              <a:rPr lang="es-ES" sz="1100" u="sng" dirty="0">
                <a:latin typeface="Fibra Bold" panose="00000800000000000000"/>
              </a:rPr>
              <a:t>- </a:t>
            </a:r>
            <a:r>
              <a:rPr lang="es-ES" sz="1100" b="1" u="sng" dirty="0">
                <a:latin typeface="Fibra Bold" panose="00000800000000000000"/>
              </a:rPr>
              <a:t>PLAZO MÁXIMO INSCRIPCIONES</a:t>
            </a:r>
            <a:r>
              <a:rPr lang="es-ES" sz="1100" dirty="0">
                <a:latin typeface="Fibra Bold" panose="00000800000000000000"/>
              </a:rPr>
              <a:t>: </a:t>
            </a:r>
            <a:r>
              <a:rPr lang="es-ES" sz="1100" dirty="0" smtClean="0">
                <a:latin typeface="Fibra Bold" panose="00000800000000000000"/>
              </a:rPr>
              <a:t>2 </a:t>
            </a:r>
            <a:r>
              <a:rPr lang="es-ES" sz="1100" dirty="0">
                <a:latin typeface="Fibra Bold" panose="00000800000000000000"/>
              </a:rPr>
              <a:t>días antes de la celebración del evento. Es decir, el último día para ello es el 09/07/2020</a:t>
            </a:r>
            <a:r>
              <a:rPr lang="es-ES" sz="1100" dirty="0" smtClean="0">
                <a:latin typeface="Fibra Bold" panose="00000800000000000000"/>
              </a:rPr>
              <a:t>.</a:t>
            </a:r>
            <a:endParaRPr lang="es-ES" sz="914" dirty="0">
              <a:latin typeface="Fibra Bold" panose="00000800000000000000"/>
            </a:endParaRPr>
          </a:p>
        </p:txBody>
      </p:sp>
      <p:sp>
        <p:nvSpPr>
          <p:cNvPr id="10" name="CuadroTexto 9">
            <a:extLst>
              <a:ext uri="{FF2B5EF4-FFF2-40B4-BE49-F238E27FC236}">
                <a16:creationId xmlns:a16="http://schemas.microsoft.com/office/drawing/2014/main" xmlns="" id="{054630D3-0ECB-4D99-8CF9-D5E56212C021}"/>
              </a:ext>
            </a:extLst>
          </p:cNvPr>
          <p:cNvSpPr txBox="1"/>
          <p:nvPr/>
        </p:nvSpPr>
        <p:spPr>
          <a:xfrm>
            <a:off x="292213" y="2168472"/>
            <a:ext cx="4912085" cy="5674054"/>
          </a:xfrm>
          <a:prstGeom prst="rect">
            <a:avLst/>
          </a:prstGeom>
          <a:noFill/>
          <a:ln>
            <a:solidFill>
              <a:srgbClr val="FF0000"/>
            </a:solidFill>
          </a:ln>
        </p:spPr>
        <p:txBody>
          <a:bodyPr wrap="square" rtlCol="0">
            <a:spAutoFit/>
          </a:bodyPr>
          <a:lstStyle/>
          <a:p>
            <a:pPr algn="ctr"/>
            <a:r>
              <a:rPr lang="pt-BR" sz="2400" b="1" dirty="0" smtClean="0">
                <a:solidFill>
                  <a:srgbClr val="C22821"/>
                </a:solidFill>
                <a:latin typeface="Fibra Bold" panose="00000800000000000000"/>
              </a:rPr>
              <a:t>PREMIOS:</a:t>
            </a:r>
            <a:endParaRPr lang="pt-BR" sz="2400" b="1" dirty="0">
              <a:solidFill>
                <a:srgbClr val="C22821"/>
              </a:solidFill>
              <a:latin typeface="Fibra Bold" panose="00000800000000000000"/>
            </a:endParaRPr>
          </a:p>
          <a:p>
            <a:pPr algn="ctr"/>
            <a:r>
              <a:rPr lang="es-ES" sz="1200" b="1" u="sng" cap="all" dirty="0" smtClean="0">
                <a:latin typeface="Fibra Bold" panose="00000800000000000000"/>
              </a:rPr>
              <a:t>CATEGORÍA </a:t>
            </a:r>
            <a:r>
              <a:rPr lang="es-ES" sz="1200" b="1" u="sng" cap="all" dirty="0">
                <a:latin typeface="Fibra Bold" panose="00000800000000000000"/>
              </a:rPr>
              <a:t>GENERAL</a:t>
            </a:r>
            <a:r>
              <a:rPr lang="es-ES" sz="1200" b="1" cap="all" dirty="0">
                <a:latin typeface="Fibra Bold" panose="00000800000000000000"/>
              </a:rPr>
              <a:t>:</a:t>
            </a:r>
            <a:endParaRPr lang="es-ES" sz="1200" b="1" dirty="0">
              <a:latin typeface="Fibra Bold" panose="00000800000000000000"/>
            </a:endParaRPr>
          </a:p>
          <a:p>
            <a:r>
              <a:rPr lang="es-ES" sz="1100" cap="all" dirty="0">
                <a:latin typeface="Fibra Bold" panose="00000800000000000000"/>
              </a:rPr>
              <a:t> </a:t>
            </a:r>
            <a:endParaRPr lang="es-ES" sz="1100" dirty="0">
              <a:latin typeface="Fibra Bold" panose="00000800000000000000"/>
            </a:endParaRPr>
          </a:p>
          <a:p>
            <a:r>
              <a:rPr lang="es-ES" sz="1100" b="1" u="sng" dirty="0">
                <a:latin typeface="Fibra Bold" panose="00000800000000000000"/>
              </a:rPr>
              <a:t>1º Clasificado/a </a:t>
            </a:r>
            <a:r>
              <a:rPr lang="es-ES" sz="1100" dirty="0">
                <a:latin typeface="Fibra Bold" panose="00000800000000000000"/>
              </a:rPr>
              <a:t>=</a:t>
            </a:r>
            <a:r>
              <a:rPr lang="es-ES" sz="1100" b="1" dirty="0">
                <a:latin typeface="Fibra Bold" panose="00000800000000000000"/>
              </a:rPr>
              <a:t> </a:t>
            </a:r>
            <a:r>
              <a:rPr lang="es-ES" sz="1100" dirty="0">
                <a:latin typeface="Fibra Bold" panose="00000800000000000000"/>
              </a:rPr>
              <a:t>6 Meses de Inscripción a la academia: </a:t>
            </a:r>
            <a:r>
              <a:rPr lang="es-ES" sz="1100" u="sng" dirty="0">
                <a:latin typeface="Fibra Bold" panose="00000800000000000000"/>
                <a:hlinkClick r:id="rId9"/>
              </a:rPr>
              <a:t>https://thezugzwangblog.com</a:t>
            </a:r>
            <a:r>
              <a:rPr lang="es-ES" sz="1100" u="sng" dirty="0" smtClean="0">
                <a:latin typeface="Fibra Bold" panose="00000800000000000000"/>
                <a:hlinkClick r:id="rId9"/>
              </a:rPr>
              <a:t>/</a:t>
            </a:r>
            <a:endParaRPr lang="es-ES" sz="1100" u="sng" dirty="0" smtClean="0">
              <a:latin typeface="Fibra Bold" panose="00000800000000000000"/>
            </a:endParaRPr>
          </a:p>
          <a:p>
            <a:endParaRPr lang="es-ES" sz="1100" dirty="0">
              <a:latin typeface="Fibra Bold" panose="00000800000000000000"/>
            </a:endParaRPr>
          </a:p>
          <a:p>
            <a:r>
              <a:rPr lang="es-ES" sz="1100" b="1" u="sng" dirty="0">
                <a:latin typeface="Fibra Bold" panose="00000800000000000000"/>
              </a:rPr>
              <a:t> 2º Clasificado/a </a:t>
            </a:r>
            <a:r>
              <a:rPr lang="es-ES" sz="1100" dirty="0">
                <a:latin typeface="Fibra Bold" panose="00000800000000000000"/>
              </a:rPr>
              <a:t>= </a:t>
            </a:r>
            <a:r>
              <a:rPr lang="es-ES" sz="1100" dirty="0" smtClean="0">
                <a:latin typeface="Fibra Bold" panose="00000800000000000000"/>
              </a:rPr>
              <a:t>Curso </a:t>
            </a:r>
            <a:r>
              <a:rPr lang="es-ES" sz="1100" dirty="0">
                <a:latin typeface="Fibra Bold" panose="00000800000000000000"/>
              </a:rPr>
              <a:t>Online Temático: “</a:t>
            </a:r>
            <a:r>
              <a:rPr lang="es-ES" sz="1100" u="sng" dirty="0">
                <a:latin typeface="Fibra Bold" panose="00000800000000000000"/>
                <a:hlinkClick r:id="rId10"/>
              </a:rPr>
              <a:t>La siciliana</a:t>
            </a:r>
            <a:r>
              <a:rPr lang="es-ES" sz="1100" dirty="0">
                <a:latin typeface="Fibra Bold" panose="00000800000000000000"/>
              </a:rPr>
              <a:t>”  ofrecido por </a:t>
            </a:r>
            <a:r>
              <a:rPr lang="es-ES" sz="1100" dirty="0" err="1">
                <a:latin typeface="Fibra Bold" panose="00000800000000000000"/>
              </a:rPr>
              <a:t>TheZuzgzwang</a:t>
            </a:r>
            <a:r>
              <a:rPr lang="es-ES" sz="1100" dirty="0">
                <a:latin typeface="Fibra Bold" panose="00000800000000000000"/>
              </a:rPr>
              <a:t> </a:t>
            </a:r>
            <a:r>
              <a:rPr lang="es-ES" sz="1100" dirty="0" smtClean="0">
                <a:latin typeface="Fibra Bold" panose="00000800000000000000"/>
              </a:rPr>
              <a:t>Blog</a:t>
            </a:r>
          </a:p>
          <a:p>
            <a:endParaRPr lang="es-ES" sz="1200" dirty="0">
              <a:latin typeface="Fibra Bold" panose="00000800000000000000"/>
            </a:endParaRPr>
          </a:p>
          <a:p>
            <a:pPr algn="ctr"/>
            <a:r>
              <a:rPr lang="es-ES" sz="1200" b="1" u="sng" cap="all" dirty="0" err="1" smtClean="0">
                <a:latin typeface="Fibra Bold" panose="00000800000000000000"/>
              </a:rPr>
              <a:t>CATEGORÍAs</a:t>
            </a:r>
            <a:r>
              <a:rPr lang="es-ES" sz="1200" b="1" u="sng" cap="all" dirty="0" smtClean="0">
                <a:latin typeface="Fibra Bold" panose="00000800000000000000"/>
              </a:rPr>
              <a:t> </a:t>
            </a:r>
            <a:r>
              <a:rPr lang="es-ES" sz="1200" b="1" u="sng" cap="all" dirty="0">
                <a:latin typeface="Fibra Bold" panose="00000800000000000000"/>
              </a:rPr>
              <a:t>especiales</a:t>
            </a:r>
            <a:r>
              <a:rPr lang="es-ES" sz="1200" b="1" u="sng" cap="all" dirty="0" smtClean="0">
                <a:latin typeface="Fibra Bold" panose="00000800000000000000"/>
              </a:rPr>
              <a:t>*</a:t>
            </a:r>
            <a:r>
              <a:rPr lang="es-ES" sz="1200" b="1" cap="all" dirty="0" smtClean="0">
                <a:latin typeface="Fibra Bold" panose="00000800000000000000"/>
              </a:rPr>
              <a:t>:</a:t>
            </a:r>
            <a:endParaRPr lang="es-ES" sz="1200" b="1" dirty="0">
              <a:latin typeface="Fibra Bold" panose="00000800000000000000"/>
            </a:endParaRPr>
          </a:p>
          <a:p>
            <a:r>
              <a:rPr lang="es-ES" sz="1100" cap="all" dirty="0">
                <a:latin typeface="Fibra Bold" panose="00000800000000000000"/>
              </a:rPr>
              <a:t> </a:t>
            </a:r>
            <a:endParaRPr lang="es-ES" sz="1100" dirty="0">
              <a:latin typeface="Fibra Bold" panose="00000800000000000000"/>
            </a:endParaRPr>
          </a:p>
          <a:p>
            <a:pPr lvl="0"/>
            <a:r>
              <a:rPr lang="es-ES" sz="1100" b="1" u="sng" dirty="0">
                <a:latin typeface="Fibra Bold" panose="00000800000000000000"/>
              </a:rPr>
              <a:t>1er Clasificado/a General Sub 16** </a:t>
            </a:r>
            <a:r>
              <a:rPr lang="es-ES" sz="1100" dirty="0">
                <a:latin typeface="Fibra Bold" panose="00000800000000000000"/>
              </a:rPr>
              <a:t>=  Clase particular Online con el MI Javier Moreno Ruiz (ELO 2.436</a:t>
            </a:r>
            <a:r>
              <a:rPr lang="es-ES" sz="1100" dirty="0" smtClean="0">
                <a:latin typeface="Fibra Bold" panose="00000800000000000000"/>
              </a:rPr>
              <a:t>).</a:t>
            </a:r>
          </a:p>
          <a:p>
            <a:pPr lvl="0"/>
            <a:endParaRPr lang="es-ES" sz="1100" dirty="0">
              <a:latin typeface="Fibra Bold" panose="00000800000000000000"/>
            </a:endParaRPr>
          </a:p>
          <a:p>
            <a:pPr lvl="0"/>
            <a:r>
              <a:rPr lang="es-ES" sz="1100" b="1" u="sng" dirty="0">
                <a:latin typeface="Fibra Bold" panose="00000800000000000000"/>
              </a:rPr>
              <a:t>1er </a:t>
            </a:r>
            <a:r>
              <a:rPr lang="es-ES" sz="1100" b="1" u="sng" dirty="0" err="1">
                <a:latin typeface="Fibra Bold" panose="00000800000000000000"/>
              </a:rPr>
              <a:t>Clasidicado</a:t>
            </a:r>
            <a:r>
              <a:rPr lang="es-ES" sz="1100" b="1" u="sng" dirty="0">
                <a:latin typeface="Fibra Bold" panose="00000800000000000000"/>
              </a:rPr>
              <a:t>/a mayor de 60 años*** </a:t>
            </a:r>
            <a:r>
              <a:rPr lang="es-ES" sz="1100" dirty="0">
                <a:latin typeface="Fibra Bold" panose="00000800000000000000"/>
              </a:rPr>
              <a:t>= Libro: El método Zugzwang vol. 1 y 2 (PDF</a:t>
            </a:r>
            <a:r>
              <a:rPr lang="es-ES" sz="1100" dirty="0" smtClean="0">
                <a:latin typeface="Fibra Bold" panose="00000800000000000000"/>
              </a:rPr>
              <a:t>)</a:t>
            </a:r>
          </a:p>
          <a:p>
            <a:pPr lvl="0"/>
            <a:endParaRPr lang="es-ES" sz="1100" dirty="0">
              <a:latin typeface="Fibra Bold" panose="00000800000000000000"/>
            </a:endParaRPr>
          </a:p>
          <a:p>
            <a:pPr lvl="0"/>
            <a:r>
              <a:rPr lang="es-ES" sz="1100" b="1" u="sng" dirty="0">
                <a:latin typeface="Fibra Bold" panose="00000800000000000000"/>
              </a:rPr>
              <a:t>1er Clasificado/a General Sub 2000 ELO </a:t>
            </a:r>
            <a:r>
              <a:rPr lang="es-ES" sz="1100" dirty="0">
                <a:latin typeface="Fibra Bold" panose="00000800000000000000"/>
              </a:rPr>
              <a:t>=  Clase particular Online con el GM </a:t>
            </a:r>
            <a:r>
              <a:rPr lang="es-ES" sz="1100" dirty="0" err="1">
                <a:latin typeface="Fibra Bold" panose="00000800000000000000"/>
              </a:rPr>
              <a:t>Renier</a:t>
            </a:r>
            <a:r>
              <a:rPr lang="es-ES" sz="1100" dirty="0">
                <a:latin typeface="Fibra Bold" panose="00000800000000000000"/>
              </a:rPr>
              <a:t> Vázquez (ELO 2.551</a:t>
            </a:r>
            <a:r>
              <a:rPr lang="es-ES" sz="1100" dirty="0" smtClean="0">
                <a:latin typeface="Fibra Bold" panose="00000800000000000000"/>
              </a:rPr>
              <a:t>).</a:t>
            </a:r>
          </a:p>
          <a:p>
            <a:pPr lvl="0"/>
            <a:endParaRPr lang="es-ES" sz="1100" dirty="0">
              <a:latin typeface="Fibra Bold" panose="00000800000000000000"/>
            </a:endParaRPr>
          </a:p>
          <a:p>
            <a:pPr lvl="0"/>
            <a:r>
              <a:rPr lang="es-ES" sz="1100" b="1" u="sng" dirty="0">
                <a:latin typeface="Fibra Bold" panose="00000800000000000000"/>
              </a:rPr>
              <a:t>1er Clasificado/a General Sub 1800 ELO </a:t>
            </a:r>
            <a:r>
              <a:rPr lang="es-ES" sz="1100" dirty="0">
                <a:latin typeface="Fibra Bold" panose="00000800000000000000"/>
              </a:rPr>
              <a:t>= Clase particular Online con el MI Alexis Cabrera (ELO 2.481</a:t>
            </a:r>
            <a:r>
              <a:rPr lang="es-ES" sz="1100" dirty="0" smtClean="0">
                <a:latin typeface="Fibra Bold" panose="00000800000000000000"/>
              </a:rPr>
              <a:t>).</a:t>
            </a:r>
          </a:p>
          <a:p>
            <a:pPr lvl="0"/>
            <a:endParaRPr lang="es-ES" sz="1100" dirty="0">
              <a:latin typeface="Fibra Bold" panose="00000800000000000000"/>
            </a:endParaRPr>
          </a:p>
          <a:p>
            <a:r>
              <a:rPr lang="es-ES" sz="1000" b="1" i="1" dirty="0">
                <a:latin typeface="Fibra Bold" panose="00000800000000000000"/>
              </a:rPr>
              <a:t>* </a:t>
            </a:r>
            <a:r>
              <a:rPr lang="es-ES" sz="1000" i="1" dirty="0">
                <a:latin typeface="Fibra Bold" panose="00000800000000000000"/>
              </a:rPr>
              <a:t>Los premios no son acumulables. Si una persona pudiera optar a más de un premio deberá elegir entre ellos. Se empleará la clasificación Fide/</a:t>
            </a:r>
            <a:r>
              <a:rPr lang="es-ES" sz="1000" i="1" dirty="0" err="1">
                <a:latin typeface="Fibra Bold" panose="00000800000000000000"/>
              </a:rPr>
              <a:t>Feda</a:t>
            </a:r>
            <a:r>
              <a:rPr lang="es-ES" sz="1000" i="1" dirty="0">
                <a:latin typeface="Fibra Bold" panose="00000800000000000000"/>
              </a:rPr>
              <a:t> de Junio de 2020 para los premios por categorías.</a:t>
            </a:r>
            <a:endParaRPr lang="es-ES" sz="1000" dirty="0">
              <a:latin typeface="Fibra Bold" panose="00000800000000000000"/>
            </a:endParaRPr>
          </a:p>
          <a:p>
            <a:r>
              <a:rPr lang="es-ES" sz="1000" b="1" i="1" dirty="0">
                <a:latin typeface="Fibra Bold" panose="00000800000000000000"/>
              </a:rPr>
              <a:t>**</a:t>
            </a:r>
            <a:r>
              <a:rPr lang="es-ES" sz="1000" i="1" dirty="0">
                <a:latin typeface="Fibra Bold" panose="00000800000000000000"/>
              </a:rPr>
              <a:t>Se considerarán participantes categoría a las personas nacidas del año 2004 (incluido) en adelante.</a:t>
            </a:r>
            <a:endParaRPr lang="es-ES" sz="1000" dirty="0">
              <a:latin typeface="Fibra Bold" panose="00000800000000000000"/>
            </a:endParaRPr>
          </a:p>
          <a:p>
            <a:r>
              <a:rPr lang="es-ES" sz="1000" i="1" dirty="0">
                <a:latin typeface="Fibra Bold" panose="00000800000000000000"/>
              </a:rPr>
              <a:t>***A esta categoría podrán optar todas las personas nacidas antes del año 1960 (incluido</a:t>
            </a:r>
            <a:r>
              <a:rPr lang="es-ES" sz="1000" i="1" dirty="0" smtClean="0">
                <a:latin typeface="Fibra Bold" panose="00000800000000000000"/>
              </a:rPr>
              <a:t>).</a:t>
            </a:r>
            <a:endParaRPr lang="es-ES" sz="914" dirty="0">
              <a:latin typeface="Fibra Light" panose="00000400000000000000" pitchFamily="50" charset="0"/>
            </a:endParaRPr>
          </a:p>
        </p:txBody>
      </p:sp>
    </p:spTree>
    <p:extLst>
      <p:ext uri="{BB962C8B-B14F-4D97-AF65-F5344CB8AC3E}">
        <p14:creationId xmlns:p14="http://schemas.microsoft.com/office/powerpoint/2010/main" val="3468298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CuadroTexto 9">
            <a:extLst>
              <a:ext uri="{FF2B5EF4-FFF2-40B4-BE49-F238E27FC236}">
                <a16:creationId xmlns:a16="http://schemas.microsoft.com/office/drawing/2014/main" xmlns="" id="{054630D3-0ECB-4D99-8CF9-D5E56212C021}"/>
              </a:ext>
            </a:extLst>
          </p:cNvPr>
          <p:cNvSpPr txBox="1"/>
          <p:nvPr/>
        </p:nvSpPr>
        <p:spPr>
          <a:xfrm>
            <a:off x="369651" y="125663"/>
            <a:ext cx="9338553" cy="3708708"/>
          </a:xfrm>
          <a:prstGeom prst="rect">
            <a:avLst/>
          </a:prstGeom>
          <a:noFill/>
          <a:ln>
            <a:solidFill>
              <a:srgbClr val="FF0000"/>
            </a:solidFill>
          </a:ln>
        </p:spPr>
        <p:txBody>
          <a:bodyPr wrap="square" rtlCol="0">
            <a:spAutoFit/>
          </a:bodyPr>
          <a:lstStyle/>
          <a:p>
            <a:pPr algn="ctr"/>
            <a:r>
              <a:rPr lang="pt-BR" sz="2400" b="1" dirty="0" smtClean="0">
                <a:solidFill>
                  <a:srgbClr val="C22821"/>
                </a:solidFill>
                <a:latin typeface="Fibra Bold" panose="00000800000000000000"/>
              </a:rPr>
              <a:t>NORMAS IMPORTANTES A TENER EN CUENTA:</a:t>
            </a:r>
          </a:p>
          <a:p>
            <a:pPr algn="ctr"/>
            <a:endParaRPr lang="pt-BR" sz="2400" b="1" dirty="0">
              <a:solidFill>
                <a:srgbClr val="C22821"/>
              </a:solidFill>
              <a:latin typeface="Fibra Bold" panose="00000800000000000000"/>
            </a:endParaRPr>
          </a:p>
          <a:p>
            <a:pPr marL="171450" indent="-171450">
              <a:buFontTx/>
              <a:buChar char="-"/>
            </a:pPr>
            <a:r>
              <a:rPr lang="es-ES" sz="1100" dirty="0" smtClean="0">
                <a:latin typeface="Fibra Bold" panose="00000800000000000000"/>
              </a:rPr>
              <a:t>Se </a:t>
            </a:r>
            <a:r>
              <a:rPr lang="es-ES" sz="1100" dirty="0">
                <a:latin typeface="Fibra Bold" panose="00000800000000000000"/>
              </a:rPr>
              <a:t>trata de un torneo solidario, se confía en la buena intención de las personas para disputar el mismo. Se recuerda que no se permite jugar con asistencia de programas de ajedrez, motores de análisis, bases de datos, etc. Todas las partidas de los ganadores serán revisadas por el software de </a:t>
            </a:r>
            <a:r>
              <a:rPr lang="es-ES" sz="1100" dirty="0" err="1">
                <a:latin typeface="Fibra Bold" panose="00000800000000000000"/>
              </a:rPr>
              <a:t>Lichess</a:t>
            </a:r>
            <a:r>
              <a:rPr lang="es-ES" sz="1100" dirty="0">
                <a:latin typeface="Fibra Bold" panose="00000800000000000000"/>
              </a:rPr>
              <a:t> y por la organización</a:t>
            </a:r>
            <a:r>
              <a:rPr lang="es-ES" sz="1100" dirty="0" smtClean="0">
                <a:latin typeface="Fibra Bold" panose="00000800000000000000"/>
              </a:rPr>
              <a:t>.</a:t>
            </a:r>
          </a:p>
          <a:p>
            <a:pPr marL="171450" indent="-171450">
              <a:buFontTx/>
              <a:buChar char="-"/>
            </a:pPr>
            <a:endParaRPr lang="es-ES" sz="1100" dirty="0">
              <a:latin typeface="Fibra Bold" panose="00000800000000000000"/>
            </a:endParaRPr>
          </a:p>
          <a:p>
            <a:pPr marL="171450" indent="-171450">
              <a:buFontTx/>
              <a:buChar char="-"/>
            </a:pPr>
            <a:r>
              <a:rPr lang="es-ES" sz="1100" dirty="0" smtClean="0">
                <a:latin typeface="Fibra Bold" panose="00000800000000000000"/>
              </a:rPr>
              <a:t>La </a:t>
            </a:r>
            <a:r>
              <a:rPr lang="es-ES" sz="1100" dirty="0">
                <a:latin typeface="Fibra Bold" panose="00000800000000000000"/>
              </a:rPr>
              <a:t>clasificación final será oficial 48h después de la finalización del torneo, una vez se haya comprobado que se ha realizado un “juego limpio</a:t>
            </a:r>
            <a:r>
              <a:rPr lang="es-ES" sz="1100" dirty="0" smtClean="0">
                <a:latin typeface="Fibra Bold" panose="00000800000000000000"/>
              </a:rPr>
              <a:t>”.</a:t>
            </a:r>
          </a:p>
          <a:p>
            <a:pPr marL="171450" indent="-171450">
              <a:buFontTx/>
              <a:buChar char="-"/>
            </a:pPr>
            <a:endParaRPr lang="es-ES" sz="1100" dirty="0">
              <a:latin typeface="Fibra Bold" panose="00000800000000000000"/>
            </a:endParaRPr>
          </a:p>
          <a:p>
            <a:pPr marL="171450" indent="-171450">
              <a:buFontTx/>
              <a:buChar char="-"/>
            </a:pPr>
            <a:r>
              <a:rPr lang="es-ES" sz="1100" dirty="0" smtClean="0">
                <a:latin typeface="Fibra Bold" panose="00000800000000000000"/>
              </a:rPr>
              <a:t>Los </a:t>
            </a:r>
            <a:r>
              <a:rPr lang="es-ES" sz="1100" dirty="0">
                <a:latin typeface="Fibra Bold" panose="00000800000000000000"/>
              </a:rPr>
              <a:t>emparejamientos y clasificaciones serán los publicados por Lichess.org, y no se permitirá jugar a dos jugadores con la misma cuenta</a:t>
            </a:r>
            <a:r>
              <a:rPr lang="es-ES" sz="1100" dirty="0" smtClean="0">
                <a:latin typeface="Fibra Bold" panose="00000800000000000000"/>
              </a:rPr>
              <a:t>.</a:t>
            </a:r>
          </a:p>
          <a:p>
            <a:pPr marL="171450" indent="-171450">
              <a:buFontTx/>
              <a:buChar char="-"/>
            </a:pPr>
            <a:endParaRPr lang="es-ES" sz="1100" dirty="0">
              <a:latin typeface="Fibra Bold" panose="00000800000000000000"/>
            </a:endParaRPr>
          </a:p>
          <a:p>
            <a:pPr marL="171450" indent="-171450">
              <a:buFontTx/>
              <a:buChar char="-"/>
            </a:pPr>
            <a:r>
              <a:rPr lang="es-ES" sz="1100" dirty="0" smtClean="0">
                <a:latin typeface="Fibra Bold" panose="00000800000000000000"/>
              </a:rPr>
              <a:t>Los </a:t>
            </a:r>
            <a:r>
              <a:rPr lang="es-ES" sz="1100" dirty="0">
                <a:latin typeface="Fibra Bold" panose="00000800000000000000"/>
              </a:rPr>
              <a:t>premios serán enviados a las personas ganadoras en el momento de que se confirme su clasificación</a:t>
            </a:r>
            <a:r>
              <a:rPr lang="es-ES" sz="1100" dirty="0" smtClean="0">
                <a:latin typeface="Fibra Bold" panose="00000800000000000000"/>
              </a:rPr>
              <a:t>.</a:t>
            </a:r>
          </a:p>
          <a:p>
            <a:pPr marL="171450" indent="-171450">
              <a:buFontTx/>
              <a:buChar char="-"/>
            </a:pPr>
            <a:endParaRPr lang="es-ES" sz="1100" dirty="0">
              <a:latin typeface="Fibra Bold" panose="00000800000000000000"/>
            </a:endParaRPr>
          </a:p>
          <a:p>
            <a:pPr marL="171450" indent="-171450">
              <a:buFontTx/>
              <a:buChar char="-"/>
            </a:pPr>
            <a:r>
              <a:rPr lang="es-ES" sz="1100" dirty="0" smtClean="0">
                <a:latin typeface="Fibra Bold" panose="00000800000000000000"/>
              </a:rPr>
              <a:t>Para </a:t>
            </a:r>
            <a:r>
              <a:rPr lang="es-ES" sz="1100" dirty="0">
                <a:latin typeface="Fibra Bold" panose="00000800000000000000"/>
              </a:rPr>
              <a:t>la promoción del evento y la publicación de los resultados del mismo, las personas participantes autorizan a la organización exclusivamente a la utilización de su nombre con este fin</a:t>
            </a:r>
            <a:r>
              <a:rPr lang="es-ES" sz="1100" dirty="0" smtClean="0">
                <a:latin typeface="Fibra Bold" panose="00000800000000000000"/>
              </a:rPr>
              <a:t>.</a:t>
            </a:r>
          </a:p>
          <a:p>
            <a:pPr marL="171450" indent="-171450">
              <a:buFontTx/>
              <a:buChar char="-"/>
            </a:pPr>
            <a:endParaRPr lang="es-ES" sz="1100" dirty="0">
              <a:latin typeface="Fibra Bold" panose="00000800000000000000"/>
            </a:endParaRPr>
          </a:p>
          <a:p>
            <a:r>
              <a:rPr lang="es-ES" sz="1100" dirty="0" smtClean="0">
                <a:latin typeface="Fibra Bold" panose="00000800000000000000"/>
              </a:rPr>
              <a:t>- La </a:t>
            </a:r>
            <a:r>
              <a:rPr lang="es-ES" sz="1100" dirty="0">
                <a:latin typeface="Fibra Bold" panose="00000800000000000000"/>
              </a:rPr>
              <a:t>inscripción en el torneo implica la aceptación de las presentes bases.</a:t>
            </a:r>
          </a:p>
        </p:txBody>
      </p:sp>
    </p:spTree>
    <p:extLst>
      <p:ext uri="{BB962C8B-B14F-4D97-AF65-F5344CB8AC3E}">
        <p14:creationId xmlns:p14="http://schemas.microsoft.com/office/powerpoint/2010/main" val="723934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po de madera">
  <a:themeElements>
    <a:clrScheme name="Tipo de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Tipo de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ipo de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Travel Brochure">
      <a:dk1>
        <a:srgbClr val="595959"/>
      </a:dk1>
      <a:lt1>
        <a:sysClr val="window" lastClr="FFFFFF"/>
      </a:lt1>
      <a:dk2>
        <a:srgbClr val="000000"/>
      </a:dk2>
      <a:lt2>
        <a:srgbClr val="F5E7B9"/>
      </a:lt2>
      <a:accent1>
        <a:srgbClr val="B52E29"/>
      </a:accent1>
      <a:accent2>
        <a:srgbClr val="6BADE3"/>
      </a:accent2>
      <a:accent3>
        <a:srgbClr val="F0C456"/>
      </a:accent3>
      <a:accent4>
        <a:srgbClr val="60958D"/>
      </a:accent4>
      <a:accent5>
        <a:srgbClr val="E5554B"/>
      </a:accent5>
      <a:accent6>
        <a:srgbClr val="D5BFA5"/>
      </a:accent6>
      <a:hlink>
        <a:srgbClr val="E6C660"/>
      </a:hlink>
      <a:folHlink>
        <a:srgbClr val="A6A6A6"/>
      </a:folHlink>
    </a:clrScheme>
    <a:fontScheme name="Constantia">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B49991EB-01D6-4D1E-8B21-68A3BBF23D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TM03090434[[fn=Letras en madera]]</Template>
  <TotalTime>0</TotalTime>
  <Words>305</Words>
  <Application>Microsoft Office PowerPoint</Application>
  <PresentationFormat>Personalizado</PresentationFormat>
  <Paragraphs>65</Paragraphs>
  <Slides>2</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vt:i4>
      </vt:variant>
    </vt:vector>
  </HeadingPairs>
  <TitlesOfParts>
    <vt:vector size="9" baseType="lpstr">
      <vt:lpstr>Constantia</vt:lpstr>
      <vt:lpstr>Fibra Bold</vt:lpstr>
      <vt:lpstr>Fibra Light</vt:lpstr>
      <vt:lpstr>Rockwell</vt:lpstr>
      <vt:lpstr>Rockwell Condensed</vt:lpstr>
      <vt:lpstr>Wingdings</vt:lpstr>
      <vt:lpstr>Tipo de madera</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2020-06-18T08:17:27Z</dcterms:created>
  <dcterms:modified xsi:type="dcterms:W3CDTF">2020-06-24T11:23:55Z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TC034618329991</vt:lpwstr>
  </property>
</Properties>
</file>