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6">
  <p:sldMasterIdLst>
    <p:sldMasterId id="2147483648" r:id="rId4"/>
  </p:sldMasterIdLst>
  <p:notesMasterIdLst>
    <p:notesMasterId r:id="rId11"/>
  </p:notesMasterIdLst>
  <p:sldIdLst>
    <p:sldId id="259" r:id="rId5"/>
    <p:sldId id="260" r:id="rId6"/>
    <p:sldId id="339" r:id="rId7"/>
    <p:sldId id="340" r:id="rId8"/>
    <p:sldId id="352" r:id="rId9"/>
    <p:sldId id="334" r:id="rId10"/>
  </p:sldIdLst>
  <p:sldSz cx="18288000" cy="10287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687616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1375234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2062851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2750469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3438085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4125702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481332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5500937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00   CG -Maribel Vivero Mediavilla" initials="0C-VM" lastIdx="0" clrIdx="0">
    <p:extLst>
      <p:ext uri="{19B8F6BF-5375-455C-9EA6-DF929625EA0E}">
        <p15:presenceInfo xmlns:p15="http://schemas.microsoft.com/office/powerpoint/2012/main" userId="S-1-5-21-2000705295-1269177801-1864969818-1110" providerId="AD"/>
      </p:ext>
    </p:extLst>
  </p:cmAuthor>
  <p:cmAuthor id="2" name="00  UC*José Miguel Alonso Caminero" initials="0UMAC" lastIdx="2" clrIdx="1">
    <p:extLst>
      <p:ext uri="{19B8F6BF-5375-455C-9EA6-DF929625EA0E}">
        <p15:presenceInfo xmlns:p15="http://schemas.microsoft.com/office/powerpoint/2012/main" userId="S-1-5-21-2000705295-1269177801-1864969818-10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409DCB-8630-9BC2-5ABE-3D16FC076537}" v="2" dt="2022-02-21T15:57:42.649"/>
    <p1510:client id="{879E3CAC-6855-BC1C-4C86-9B56F16C3190}" v="24" dt="2022-02-23T16:16:50.850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12700" cap="flat">
              <a:solidFill>
                <a:srgbClr val="3F3F3F"/>
              </a:solidFill>
              <a:prstDash val="solid"/>
              <a:round/>
            </a:ln>
          </a:top>
          <a:bottom>
            <a:ln w="127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rgbClr val="CACBCD"/>
          </a:solidFill>
        </a:fill>
      </a:tcStyle>
    </a:wholeTbl>
    <a:band2H>
      <a:tcTxStyle/>
      <a:tcStyle>
        <a:tcBdr/>
        <a:fill>
          <a:solidFill>
            <a:srgbClr val="E6E7E8"/>
          </a:solidFill>
        </a:fill>
      </a:tcStyle>
    </a:band2H>
    <a:firstCol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12700" cap="flat">
              <a:solidFill>
                <a:srgbClr val="3F3F3F"/>
              </a:solidFill>
              <a:prstDash val="solid"/>
              <a:round/>
            </a:ln>
          </a:top>
          <a:bottom>
            <a:ln w="127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38100" cap="flat">
              <a:solidFill>
                <a:srgbClr val="3F3F3F"/>
              </a:solidFill>
              <a:prstDash val="solid"/>
              <a:round/>
            </a:ln>
          </a:top>
          <a:bottom>
            <a:ln w="127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12700" cap="flat">
              <a:solidFill>
                <a:srgbClr val="3F3F3F"/>
              </a:solidFill>
              <a:prstDash val="solid"/>
              <a:round/>
            </a:ln>
          </a:top>
          <a:bottom>
            <a:ln w="381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12700" cap="flat">
              <a:solidFill>
                <a:srgbClr val="3F3F3F"/>
              </a:solidFill>
              <a:prstDash val="solid"/>
              <a:round/>
            </a:ln>
          </a:top>
          <a:bottom>
            <a:ln w="127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rgbClr val="FBCCCD"/>
          </a:solidFill>
        </a:fill>
      </a:tcStyle>
    </a:wholeTbl>
    <a:band2H>
      <a:tcTxStyle/>
      <a:tcStyle>
        <a:tcBdr/>
        <a:fill>
          <a:solidFill>
            <a:srgbClr val="FDE7E8"/>
          </a:solidFill>
        </a:fill>
      </a:tcStyle>
    </a:band2H>
    <a:firstCol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12700" cap="flat">
              <a:solidFill>
                <a:srgbClr val="3F3F3F"/>
              </a:solidFill>
              <a:prstDash val="solid"/>
              <a:round/>
            </a:ln>
          </a:top>
          <a:bottom>
            <a:ln w="127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38100" cap="flat">
              <a:solidFill>
                <a:srgbClr val="3F3F3F"/>
              </a:solidFill>
              <a:prstDash val="solid"/>
              <a:round/>
            </a:ln>
          </a:top>
          <a:bottom>
            <a:ln w="127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12700" cap="flat">
              <a:solidFill>
                <a:srgbClr val="3F3F3F"/>
              </a:solidFill>
              <a:prstDash val="solid"/>
              <a:round/>
            </a:ln>
          </a:top>
          <a:bottom>
            <a:ln w="381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12700" cap="flat">
              <a:solidFill>
                <a:srgbClr val="3F3F3F"/>
              </a:solidFill>
              <a:prstDash val="solid"/>
              <a:round/>
            </a:ln>
          </a:top>
          <a:bottom>
            <a:ln w="127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rgbClr val="FFCFCF"/>
          </a:solidFill>
        </a:fill>
      </a:tcStyle>
    </a:wholeTbl>
    <a:band2H>
      <a:tcTxStyle/>
      <a:tcStyle>
        <a:tcBdr/>
        <a:fill>
          <a:solidFill>
            <a:srgbClr val="FFE8E8"/>
          </a:solidFill>
        </a:fill>
      </a:tcStyle>
    </a:band2H>
    <a:firstCol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12700" cap="flat">
              <a:solidFill>
                <a:srgbClr val="3F3F3F"/>
              </a:solidFill>
              <a:prstDash val="solid"/>
              <a:round/>
            </a:ln>
          </a:top>
          <a:bottom>
            <a:ln w="127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38100" cap="flat">
              <a:solidFill>
                <a:srgbClr val="3F3F3F"/>
              </a:solidFill>
              <a:prstDash val="solid"/>
              <a:round/>
            </a:ln>
          </a:top>
          <a:bottom>
            <a:ln w="127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12700" cap="flat">
              <a:solidFill>
                <a:srgbClr val="3F3F3F"/>
              </a:solidFill>
              <a:prstDash val="solid"/>
              <a:round/>
            </a:ln>
          </a:top>
          <a:bottom>
            <a:ln w="381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3F3F3F"/>
          </a:solidFill>
        </a:fill>
      </a:tcStyle>
    </a:band2H>
    <a:firstCol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F3F3F"/>
          </a:solidFill>
        </a:fill>
      </a:tcStyle>
    </a:lastRow>
    <a:firstRow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12700" cap="flat">
              <a:solidFill>
                <a:srgbClr val="3F3F3F"/>
              </a:solidFill>
              <a:prstDash val="solid"/>
              <a:round/>
            </a:ln>
          </a:top>
          <a:bottom>
            <a:ln w="127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12700" cap="flat">
              <a:solidFill>
                <a:srgbClr val="3F3F3F"/>
              </a:solidFill>
              <a:prstDash val="solid"/>
              <a:round/>
            </a:ln>
          </a:top>
          <a:bottom>
            <a:ln w="127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38100" cap="flat">
              <a:solidFill>
                <a:srgbClr val="3F3F3F"/>
              </a:solidFill>
              <a:prstDash val="solid"/>
              <a:round/>
            </a:ln>
          </a:top>
          <a:bottom>
            <a:ln w="127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3F3F3F"/>
        </a:fontRef>
        <a:srgbClr val="3F3F3F"/>
      </a:tcTxStyle>
      <a:tcStyle>
        <a:tcBdr>
          <a:left>
            <a:ln w="12700" cap="flat">
              <a:solidFill>
                <a:srgbClr val="3F3F3F"/>
              </a:solidFill>
              <a:prstDash val="solid"/>
              <a:round/>
            </a:ln>
          </a:left>
          <a:right>
            <a:ln w="12700" cap="flat">
              <a:solidFill>
                <a:srgbClr val="3F3F3F"/>
              </a:solidFill>
              <a:prstDash val="solid"/>
              <a:round/>
            </a:ln>
          </a:right>
          <a:top>
            <a:ln w="12700" cap="flat">
              <a:solidFill>
                <a:srgbClr val="3F3F3F"/>
              </a:solidFill>
              <a:prstDash val="solid"/>
              <a:round/>
            </a:ln>
          </a:top>
          <a:bottom>
            <a:ln w="38100" cap="flat">
              <a:solidFill>
                <a:srgbClr val="3F3F3F"/>
              </a:solidFill>
              <a:prstDash val="solid"/>
              <a:round/>
            </a:ln>
          </a:bottom>
          <a:insideH>
            <a:ln w="12700" cap="flat">
              <a:solidFill>
                <a:srgbClr val="3F3F3F"/>
              </a:solidFill>
              <a:prstDash val="solid"/>
              <a:round/>
            </a:ln>
          </a:insideH>
          <a:insideV>
            <a:ln w="12700" cap="flat">
              <a:solidFill>
                <a:srgbClr val="3F3F3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2">
              <a:lumOff val="9019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28" autoAdjust="0"/>
    <p:restoredTop sz="94114" autoAdjust="0"/>
  </p:normalViewPr>
  <p:slideViewPr>
    <p:cSldViewPr snapToGrid="0">
      <p:cViewPr varScale="1">
        <p:scale>
          <a:sx n="78" d="100"/>
          <a:sy n="78" d="100"/>
        </p:scale>
        <p:origin x="4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Shape 51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11" name="Shape 51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600"/>
      </a:spcBef>
      <a:defRPr>
        <a:latin typeface="+mn-lt"/>
        <a:ea typeface="+mn-ea"/>
        <a:cs typeface="+mn-cs"/>
        <a:sym typeface="Calibri"/>
      </a:defRPr>
    </a:lvl1pPr>
    <a:lvl2pPr indent="228600" latinLnBrk="0">
      <a:spcBef>
        <a:spcPts val="600"/>
      </a:spcBef>
      <a:defRPr>
        <a:latin typeface="+mn-lt"/>
        <a:ea typeface="+mn-ea"/>
        <a:cs typeface="+mn-cs"/>
        <a:sym typeface="Calibri"/>
      </a:defRPr>
    </a:lvl2pPr>
    <a:lvl3pPr indent="457200" latinLnBrk="0">
      <a:spcBef>
        <a:spcPts val="600"/>
      </a:spcBef>
      <a:defRPr>
        <a:latin typeface="+mn-lt"/>
        <a:ea typeface="+mn-ea"/>
        <a:cs typeface="+mn-cs"/>
        <a:sym typeface="Calibri"/>
      </a:defRPr>
    </a:lvl3pPr>
    <a:lvl4pPr indent="685800" latinLnBrk="0">
      <a:spcBef>
        <a:spcPts val="600"/>
      </a:spcBef>
      <a:defRPr>
        <a:latin typeface="+mn-lt"/>
        <a:ea typeface="+mn-ea"/>
        <a:cs typeface="+mn-cs"/>
        <a:sym typeface="Calibri"/>
      </a:defRPr>
    </a:lvl4pPr>
    <a:lvl5pPr indent="914400" latinLnBrk="0">
      <a:spcBef>
        <a:spcPts val="600"/>
      </a:spcBef>
      <a:defRPr>
        <a:latin typeface="+mn-lt"/>
        <a:ea typeface="+mn-ea"/>
        <a:cs typeface="+mn-cs"/>
        <a:sym typeface="Calibri"/>
      </a:defRPr>
    </a:lvl5pPr>
    <a:lvl6pPr indent="1143000" latinLnBrk="0">
      <a:spcBef>
        <a:spcPts val="600"/>
      </a:spcBef>
      <a:defRPr>
        <a:latin typeface="+mn-lt"/>
        <a:ea typeface="+mn-ea"/>
        <a:cs typeface="+mn-cs"/>
        <a:sym typeface="Calibri"/>
      </a:defRPr>
    </a:lvl6pPr>
    <a:lvl7pPr indent="1371600" latinLnBrk="0">
      <a:spcBef>
        <a:spcPts val="600"/>
      </a:spcBef>
      <a:defRPr>
        <a:latin typeface="+mn-lt"/>
        <a:ea typeface="+mn-ea"/>
        <a:cs typeface="+mn-cs"/>
        <a:sym typeface="Calibri"/>
      </a:defRPr>
    </a:lvl7pPr>
    <a:lvl8pPr indent="1600200" latinLnBrk="0">
      <a:spcBef>
        <a:spcPts val="600"/>
      </a:spcBef>
      <a:defRPr>
        <a:latin typeface="+mn-lt"/>
        <a:ea typeface="+mn-ea"/>
        <a:cs typeface="+mn-cs"/>
        <a:sym typeface="Calibri"/>
      </a:defRPr>
    </a:lvl8pPr>
    <a:lvl9pPr indent="1828800" latinLnBrk="0">
      <a:spcBef>
        <a:spcPts val="600"/>
      </a:spcBef>
      <a:defRPr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rtada_Texto">
    <p:bg>
      <p:bgPr>
        <a:solidFill>
          <a:srgbClr val="F2F3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11"/>
          <p:cNvSpPr/>
          <p:nvPr/>
        </p:nvSpPr>
        <p:spPr>
          <a:xfrm rot="18900000">
            <a:off x="-4975069" y="2029188"/>
            <a:ext cx="17752545" cy="3778951"/>
          </a:xfrm>
          <a:prstGeom prst="rect">
            <a:avLst/>
          </a:prstGeom>
          <a:solidFill>
            <a:srgbClr val="011E4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3F3F3F"/>
                </a:solidFill>
              </a:defRPr>
            </a:pPr>
            <a:endParaRPr/>
          </a:p>
        </p:txBody>
      </p:sp>
      <p:sp>
        <p:nvSpPr>
          <p:cNvPr id="62" name="Rectangle 10"/>
          <p:cNvSpPr/>
          <p:nvPr/>
        </p:nvSpPr>
        <p:spPr>
          <a:xfrm rot="18900000">
            <a:off x="12735455" y="7087330"/>
            <a:ext cx="8322979" cy="4113340"/>
          </a:xfrm>
          <a:prstGeom prst="rect">
            <a:avLst/>
          </a:prstGeom>
          <a:solidFill>
            <a:schemeClr val="accent2">
              <a:lumOff val="9019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2">
                    <a:lumOff val="9019"/>
                  </a:schemeClr>
                </a:solidFill>
              </a:defRPr>
            </a:pPr>
            <a:endParaRPr/>
          </a:p>
        </p:txBody>
      </p:sp>
      <p:pic>
        <p:nvPicPr>
          <p:cNvPr id="63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65379" y="-7435167"/>
            <a:ext cx="20236811" cy="20236811"/>
          </a:xfrm>
          <a:prstGeom prst="rect">
            <a:avLst/>
          </a:prstGeom>
          <a:ln w="12700">
            <a:miter lim="400000"/>
          </a:ln>
        </p:spPr>
      </p:pic>
      <p:sp>
        <p:nvSpPr>
          <p:cNvPr id="64" name="Rectangle 4"/>
          <p:cNvSpPr/>
          <p:nvPr/>
        </p:nvSpPr>
        <p:spPr>
          <a:xfrm rot="18900000">
            <a:off x="-2493619" y="-545547"/>
            <a:ext cx="7580101" cy="3625589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3F3F3F"/>
                </a:solidFill>
              </a:defRPr>
            </a:pPr>
            <a:endParaRPr/>
          </a:p>
        </p:txBody>
      </p:sp>
      <p:sp>
        <p:nvSpPr>
          <p:cNvPr id="65" name="TextBox 18"/>
          <p:cNvSpPr txBox="1">
            <a:spLocks noGrp="1"/>
          </p:cNvSpPr>
          <p:nvPr>
            <p:ph type="body" sz="quarter" idx="21"/>
          </p:nvPr>
        </p:nvSpPr>
        <p:spPr>
          <a:xfrm>
            <a:off x="11988674" y="9036862"/>
            <a:ext cx="5107819" cy="45974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 defTabSz="9144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400" b="1">
                <a:solidFill>
                  <a:srgbClr val="011E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</a:lstStyle>
          <a:p>
            <a:r>
              <a:t>22 junio 2021</a:t>
            </a:r>
          </a:p>
        </p:txBody>
      </p:sp>
      <p:pic>
        <p:nvPicPr>
          <p:cNvPr id="66" name="Imagen" descr="Imag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866" y="535592"/>
            <a:ext cx="1662855" cy="1662855"/>
          </a:xfrm>
          <a:prstGeom prst="rect">
            <a:avLst/>
          </a:prstGeom>
          <a:ln w="12700">
            <a:miter lim="400000"/>
          </a:ln>
        </p:spPr>
      </p:pic>
      <p:sp>
        <p:nvSpPr>
          <p:cNvPr id="67" name="Title 3"/>
          <p:cNvSpPr txBox="1">
            <a:spLocks noGrp="1"/>
          </p:cNvSpPr>
          <p:nvPr>
            <p:ph type="body" sz="quarter" idx="22"/>
          </p:nvPr>
        </p:nvSpPr>
        <p:spPr>
          <a:xfrm>
            <a:off x="6974957" y="5856297"/>
            <a:ext cx="10167257" cy="24900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 defTabSz="1234439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5940">
                <a:solidFill>
                  <a:schemeClr val="accent3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t>COLOCAR</a:t>
            </a:r>
          </a:p>
          <a:p>
            <a:pPr marL="0" indent="0" algn="r" defTabSz="1234439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5940">
                <a:solidFill>
                  <a:schemeClr val="accent3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t>TÍTULO</a:t>
            </a:r>
          </a:p>
          <a:p>
            <a:pPr marL="0" indent="0" algn="r" defTabSz="1234439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5940">
                <a:solidFill>
                  <a:schemeClr val="accent3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t>DOCUMENTO</a:t>
            </a:r>
          </a:p>
        </p:txBody>
      </p:sp>
      <p:sp>
        <p:nvSpPr>
          <p:cNvPr id="6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nd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Apartado A…"/>
          <p:cNvSpPr txBox="1">
            <a:spLocks noGrp="1"/>
          </p:cNvSpPr>
          <p:nvPr>
            <p:ph type="body" sz="quarter" idx="21"/>
          </p:nvPr>
        </p:nvSpPr>
        <p:spPr>
          <a:xfrm>
            <a:off x="5715249" y="2834889"/>
            <a:ext cx="2384325" cy="51739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defTabSz="914400">
              <a:lnSpc>
                <a:spcPct val="160000"/>
              </a:lnSpc>
              <a:spcBef>
                <a:spcPts val="0"/>
              </a:spcBef>
              <a:buSzTx/>
              <a:buFontTx/>
              <a:buNone/>
              <a:defRPr sz="2400">
                <a:latin typeface="+mj-lt"/>
                <a:ea typeface="+mj-ea"/>
                <a:cs typeface="+mj-cs"/>
                <a:sym typeface="Montserrat Light"/>
              </a:defRPr>
            </a:pPr>
            <a:r>
              <a:t>Apartado A</a:t>
            </a:r>
          </a:p>
          <a:p>
            <a:pPr marL="0" indent="0" defTabSz="914400">
              <a:lnSpc>
                <a:spcPct val="160000"/>
              </a:lnSpc>
              <a:spcBef>
                <a:spcPts val="0"/>
              </a:spcBef>
              <a:buSzTx/>
              <a:buFontTx/>
              <a:buNone/>
              <a:defRPr sz="2400">
                <a:latin typeface="+mj-lt"/>
                <a:ea typeface="+mj-ea"/>
                <a:cs typeface="+mj-cs"/>
                <a:sym typeface="Montserrat Light"/>
              </a:defRPr>
            </a:pPr>
            <a:r>
              <a:t>Apartado B</a:t>
            </a:r>
          </a:p>
          <a:p>
            <a:pPr marL="0" indent="0" defTabSz="914400">
              <a:lnSpc>
                <a:spcPct val="160000"/>
              </a:lnSpc>
              <a:spcBef>
                <a:spcPts val="0"/>
              </a:spcBef>
              <a:buSzTx/>
              <a:buFontTx/>
              <a:buNone/>
              <a:defRPr sz="2400">
                <a:latin typeface="+mj-lt"/>
                <a:ea typeface="+mj-ea"/>
                <a:cs typeface="+mj-cs"/>
                <a:sym typeface="Montserrat Light"/>
              </a:defRPr>
            </a:pPr>
            <a:r>
              <a:t>Apartado C</a:t>
            </a:r>
          </a:p>
          <a:p>
            <a:pPr marL="0" indent="0" defTabSz="914400">
              <a:lnSpc>
                <a:spcPct val="160000"/>
              </a:lnSpc>
              <a:spcBef>
                <a:spcPts val="0"/>
              </a:spcBef>
              <a:buSzTx/>
              <a:buFontTx/>
              <a:buNone/>
              <a:defRPr sz="2400">
                <a:latin typeface="+mj-lt"/>
                <a:ea typeface="+mj-ea"/>
                <a:cs typeface="+mj-cs"/>
                <a:sym typeface="Montserrat Light"/>
              </a:defRPr>
            </a:pPr>
            <a:r>
              <a:t>Apartado D</a:t>
            </a:r>
          </a:p>
          <a:p>
            <a:pPr marL="0" indent="0" defTabSz="914400">
              <a:lnSpc>
                <a:spcPct val="160000"/>
              </a:lnSpc>
              <a:spcBef>
                <a:spcPts val="0"/>
              </a:spcBef>
              <a:buSzTx/>
              <a:buFontTx/>
              <a:buNone/>
              <a:defRPr sz="2400">
                <a:latin typeface="+mj-lt"/>
                <a:ea typeface="+mj-ea"/>
                <a:cs typeface="+mj-cs"/>
                <a:sym typeface="Montserrat Light"/>
              </a:defRPr>
            </a:pPr>
            <a:r>
              <a:t>Apartado E</a:t>
            </a:r>
          </a:p>
          <a:p>
            <a:pPr marL="0" indent="0" defTabSz="914400">
              <a:lnSpc>
                <a:spcPct val="160000"/>
              </a:lnSpc>
              <a:spcBef>
                <a:spcPts val="0"/>
              </a:spcBef>
              <a:buSzTx/>
              <a:buFontTx/>
              <a:buNone/>
              <a:defRPr sz="2400">
                <a:latin typeface="+mj-lt"/>
                <a:ea typeface="+mj-ea"/>
                <a:cs typeface="+mj-cs"/>
                <a:sym typeface="Montserrat Light"/>
              </a:defRPr>
            </a:pPr>
            <a:r>
              <a:t>Apartado F</a:t>
            </a:r>
          </a:p>
          <a:p>
            <a:pPr marL="0" indent="0" defTabSz="914400">
              <a:lnSpc>
                <a:spcPct val="160000"/>
              </a:lnSpc>
              <a:spcBef>
                <a:spcPts val="0"/>
              </a:spcBef>
              <a:buSzTx/>
              <a:buFontTx/>
              <a:buNone/>
              <a:defRPr sz="2400">
                <a:latin typeface="+mj-lt"/>
                <a:ea typeface="+mj-ea"/>
                <a:cs typeface="+mj-cs"/>
                <a:sym typeface="Montserrat Light"/>
              </a:defRPr>
            </a:pPr>
            <a:r>
              <a:t>Apartado G</a:t>
            </a:r>
          </a:p>
          <a:p>
            <a:pPr marL="0" indent="0" defTabSz="914400">
              <a:lnSpc>
                <a:spcPct val="160000"/>
              </a:lnSpc>
              <a:spcBef>
                <a:spcPts val="0"/>
              </a:spcBef>
              <a:buSzTx/>
              <a:buFontTx/>
              <a:buNone/>
              <a:defRPr sz="2400">
                <a:latin typeface="+mj-lt"/>
                <a:ea typeface="+mj-ea"/>
                <a:cs typeface="+mj-cs"/>
                <a:sym typeface="Montserrat Light"/>
              </a:defRPr>
            </a:pPr>
            <a:r>
              <a:t>Apartado H</a:t>
            </a:r>
          </a:p>
          <a:p>
            <a:pPr marL="0" indent="0" defTabSz="914400">
              <a:lnSpc>
                <a:spcPct val="160000"/>
              </a:lnSpc>
              <a:spcBef>
                <a:spcPts val="0"/>
              </a:spcBef>
              <a:buSzTx/>
              <a:buFontTx/>
              <a:buNone/>
              <a:defRPr sz="2400">
                <a:latin typeface="+mj-lt"/>
                <a:ea typeface="+mj-ea"/>
                <a:cs typeface="+mj-cs"/>
                <a:sym typeface="Montserrat Light"/>
              </a:defRPr>
            </a:pPr>
            <a:r>
              <a:t>Apartado I</a:t>
            </a:r>
          </a:p>
        </p:txBody>
      </p:sp>
      <p:sp>
        <p:nvSpPr>
          <p:cNvPr id="76" name="Contenidos"/>
          <p:cNvSpPr txBox="1">
            <a:spLocks noGrp="1"/>
          </p:cNvSpPr>
          <p:nvPr>
            <p:ph type="body" sz="quarter" idx="22"/>
          </p:nvPr>
        </p:nvSpPr>
        <p:spPr>
          <a:xfrm>
            <a:off x="5715249" y="1920489"/>
            <a:ext cx="4622303" cy="57404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defTabSz="914400">
              <a:lnSpc>
                <a:spcPct val="170000"/>
              </a:lnSpc>
              <a:spcBef>
                <a:spcPts val="0"/>
              </a:spcBef>
              <a:buSzTx/>
              <a:buFontTx/>
              <a:buNone/>
              <a:defRPr sz="3100"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Contenidos</a:t>
            </a:r>
          </a:p>
        </p:txBody>
      </p:sp>
      <p:sp>
        <p:nvSpPr>
          <p:cNvPr id="77" name="Rectangle 10"/>
          <p:cNvSpPr/>
          <p:nvPr/>
        </p:nvSpPr>
        <p:spPr>
          <a:xfrm rot="18900000">
            <a:off x="12735455" y="7087330"/>
            <a:ext cx="8322979" cy="4113340"/>
          </a:xfrm>
          <a:prstGeom prst="rect">
            <a:avLst/>
          </a:prstGeom>
          <a:solidFill>
            <a:srgbClr val="F3F2F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2">
                    <a:lumOff val="9019"/>
                  </a:schemeClr>
                </a:solidFill>
              </a:defRPr>
            </a:pPr>
            <a:endParaRPr/>
          </a:p>
        </p:txBody>
      </p:sp>
      <p:sp>
        <p:nvSpPr>
          <p:cNvPr id="78" name="4…"/>
          <p:cNvSpPr txBox="1">
            <a:spLocks noGrp="1"/>
          </p:cNvSpPr>
          <p:nvPr>
            <p:ph type="body" sz="quarter" idx="23"/>
          </p:nvPr>
        </p:nvSpPr>
        <p:spPr>
          <a:xfrm>
            <a:off x="9107646" y="2834889"/>
            <a:ext cx="2384324" cy="51739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algn="r" defTabSz="914400">
              <a:lnSpc>
                <a:spcPct val="160000"/>
              </a:lnSpc>
              <a:spcBef>
                <a:spcPts val="0"/>
              </a:spcBef>
              <a:buSzTx/>
              <a:buFontTx/>
              <a:buNone/>
              <a:defRPr sz="2400">
                <a:latin typeface="+mj-lt"/>
                <a:ea typeface="+mj-ea"/>
                <a:cs typeface="+mj-cs"/>
                <a:sym typeface="Montserrat Light"/>
              </a:defRPr>
            </a:pPr>
            <a:r>
              <a:t>4</a:t>
            </a:r>
          </a:p>
          <a:p>
            <a:pPr marL="0" indent="0" algn="r" defTabSz="914400">
              <a:lnSpc>
                <a:spcPct val="160000"/>
              </a:lnSpc>
              <a:spcBef>
                <a:spcPts val="0"/>
              </a:spcBef>
              <a:buSzTx/>
              <a:buFontTx/>
              <a:buNone/>
              <a:defRPr sz="2400">
                <a:latin typeface="+mj-lt"/>
                <a:ea typeface="+mj-ea"/>
                <a:cs typeface="+mj-cs"/>
                <a:sym typeface="Montserrat Light"/>
              </a:defRPr>
            </a:pPr>
            <a:r>
              <a:t>5</a:t>
            </a:r>
          </a:p>
          <a:p>
            <a:pPr marL="0" indent="0" algn="r" defTabSz="914400">
              <a:lnSpc>
                <a:spcPct val="160000"/>
              </a:lnSpc>
              <a:spcBef>
                <a:spcPts val="0"/>
              </a:spcBef>
              <a:buSzTx/>
              <a:buFontTx/>
              <a:buNone/>
              <a:defRPr sz="2400">
                <a:latin typeface="+mj-lt"/>
                <a:ea typeface="+mj-ea"/>
                <a:cs typeface="+mj-cs"/>
                <a:sym typeface="Montserrat Light"/>
              </a:defRPr>
            </a:pPr>
            <a:r>
              <a:t>6</a:t>
            </a:r>
          </a:p>
          <a:p>
            <a:pPr marL="0" indent="0" algn="r" defTabSz="914400">
              <a:lnSpc>
                <a:spcPct val="160000"/>
              </a:lnSpc>
              <a:spcBef>
                <a:spcPts val="0"/>
              </a:spcBef>
              <a:buSzTx/>
              <a:buFontTx/>
              <a:buNone/>
              <a:defRPr sz="2400">
                <a:latin typeface="+mj-lt"/>
                <a:ea typeface="+mj-ea"/>
                <a:cs typeface="+mj-cs"/>
                <a:sym typeface="Montserrat Light"/>
              </a:defRPr>
            </a:pPr>
            <a:r>
              <a:t>7</a:t>
            </a:r>
          </a:p>
          <a:p>
            <a:pPr marL="0" indent="0" algn="r" defTabSz="914400">
              <a:lnSpc>
                <a:spcPct val="160000"/>
              </a:lnSpc>
              <a:spcBef>
                <a:spcPts val="0"/>
              </a:spcBef>
              <a:buSzTx/>
              <a:buFontTx/>
              <a:buNone/>
              <a:defRPr sz="2400">
                <a:latin typeface="+mj-lt"/>
                <a:ea typeface="+mj-ea"/>
                <a:cs typeface="+mj-cs"/>
                <a:sym typeface="Montserrat Light"/>
              </a:defRPr>
            </a:pPr>
            <a:r>
              <a:t>8</a:t>
            </a:r>
          </a:p>
          <a:p>
            <a:pPr marL="0" indent="0" algn="r" defTabSz="914400">
              <a:lnSpc>
                <a:spcPct val="160000"/>
              </a:lnSpc>
              <a:spcBef>
                <a:spcPts val="0"/>
              </a:spcBef>
              <a:buSzTx/>
              <a:buFontTx/>
              <a:buNone/>
              <a:defRPr sz="2400">
                <a:latin typeface="+mj-lt"/>
                <a:ea typeface="+mj-ea"/>
                <a:cs typeface="+mj-cs"/>
                <a:sym typeface="Montserrat Light"/>
              </a:defRPr>
            </a:pPr>
            <a:r>
              <a:t>9</a:t>
            </a:r>
          </a:p>
          <a:p>
            <a:pPr marL="0" indent="0" algn="r" defTabSz="914400">
              <a:lnSpc>
                <a:spcPct val="160000"/>
              </a:lnSpc>
              <a:spcBef>
                <a:spcPts val="0"/>
              </a:spcBef>
              <a:buSzTx/>
              <a:buFontTx/>
              <a:buNone/>
              <a:defRPr sz="2400">
                <a:latin typeface="+mj-lt"/>
                <a:ea typeface="+mj-ea"/>
                <a:cs typeface="+mj-cs"/>
                <a:sym typeface="Montserrat Light"/>
              </a:defRPr>
            </a:pPr>
            <a:r>
              <a:t>10</a:t>
            </a:r>
          </a:p>
          <a:p>
            <a:pPr marL="0" indent="0" algn="r" defTabSz="914400">
              <a:lnSpc>
                <a:spcPct val="160000"/>
              </a:lnSpc>
              <a:spcBef>
                <a:spcPts val="0"/>
              </a:spcBef>
              <a:buSzTx/>
              <a:buFontTx/>
              <a:buNone/>
              <a:defRPr sz="2400">
                <a:latin typeface="+mj-lt"/>
                <a:ea typeface="+mj-ea"/>
                <a:cs typeface="+mj-cs"/>
                <a:sym typeface="Montserrat Light"/>
              </a:defRPr>
            </a:pPr>
            <a:r>
              <a:t>11</a:t>
            </a:r>
          </a:p>
          <a:p>
            <a:pPr marL="0" indent="0" algn="r" defTabSz="914400">
              <a:lnSpc>
                <a:spcPct val="160000"/>
              </a:lnSpc>
              <a:spcBef>
                <a:spcPts val="0"/>
              </a:spcBef>
              <a:buSzTx/>
              <a:buFontTx/>
              <a:buNone/>
              <a:defRPr sz="2400">
                <a:latin typeface="+mj-lt"/>
                <a:ea typeface="+mj-ea"/>
                <a:cs typeface="+mj-cs"/>
                <a:sym typeface="Montserrat Light"/>
              </a:defRPr>
            </a:pPr>
            <a:r>
              <a:t>12</a:t>
            </a:r>
          </a:p>
        </p:txBody>
      </p:sp>
      <p:sp>
        <p:nvSpPr>
          <p:cNvPr id="79" name="Rectangle 10"/>
          <p:cNvSpPr/>
          <p:nvPr/>
        </p:nvSpPr>
        <p:spPr>
          <a:xfrm rot="18900000">
            <a:off x="12533284" y="6599246"/>
            <a:ext cx="8624729" cy="4560176"/>
          </a:xfrm>
          <a:prstGeom prst="rect">
            <a:avLst/>
          </a:prstGeom>
          <a:solidFill>
            <a:srgbClr val="F2F3F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2">
                    <a:lumOff val="9019"/>
                  </a:schemeClr>
                </a:solidFill>
              </a:defRPr>
            </a:pPr>
            <a:endParaRPr/>
          </a:p>
        </p:txBody>
      </p:sp>
      <p:sp>
        <p:nvSpPr>
          <p:cNvPr id="80" name="Rectangle 4"/>
          <p:cNvSpPr/>
          <p:nvPr/>
        </p:nvSpPr>
        <p:spPr>
          <a:xfrm rot="18900000">
            <a:off x="-2552786" y="-583665"/>
            <a:ext cx="7933980" cy="4010196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3F3F3F"/>
                </a:solidFill>
              </a:defRPr>
            </a:pPr>
            <a:endParaRPr/>
          </a:p>
        </p:txBody>
      </p:sp>
      <p:sp>
        <p:nvSpPr>
          <p:cNvPr id="8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erre_02">
    <p:bg>
      <p:bgPr>
        <a:solidFill>
          <a:srgbClr val="081D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¡GRACIAS!"/>
          <p:cNvSpPr txBox="1">
            <a:spLocks noGrp="1"/>
          </p:cNvSpPr>
          <p:nvPr>
            <p:ph type="body" sz="quarter" idx="21"/>
          </p:nvPr>
        </p:nvSpPr>
        <p:spPr>
          <a:xfrm>
            <a:off x="514385" y="4659629"/>
            <a:ext cx="17259231" cy="96774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 defTabSz="914400">
              <a:spcBef>
                <a:spcPts val="0"/>
              </a:spcBef>
              <a:buSzTx/>
              <a:buFontTx/>
              <a:buNone/>
              <a:defRPr sz="5700">
                <a:solidFill>
                  <a:schemeClr val="accent2">
                    <a:lumOff val="9019"/>
                  </a:schemeClr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¡GRACIAS!</a:t>
            </a:r>
          </a:p>
        </p:txBody>
      </p:sp>
      <p:pic>
        <p:nvPicPr>
          <p:cNvPr id="501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777" y="568604"/>
            <a:ext cx="2847838" cy="1070453"/>
          </a:xfrm>
          <a:prstGeom prst="rect">
            <a:avLst/>
          </a:prstGeom>
          <a:ln w="12700">
            <a:miter lim="400000"/>
          </a:ln>
        </p:spPr>
      </p:pic>
      <p:sp>
        <p:nvSpPr>
          <p:cNvPr id="502" name="cruzroja.es"/>
          <p:cNvSpPr txBox="1"/>
          <p:nvPr/>
        </p:nvSpPr>
        <p:spPr>
          <a:xfrm>
            <a:off x="8392750" y="9390629"/>
            <a:ext cx="9403158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lnSpc>
                <a:spcPct val="130000"/>
              </a:lnSpc>
              <a:defRPr sz="2200">
                <a:solidFill>
                  <a:schemeClr val="accent2">
                    <a:lumOff val="9019"/>
                  </a:schemeClr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</a:lstStyle>
          <a:p>
            <a:r>
              <a:t>cruzroja.es</a:t>
            </a:r>
          </a:p>
        </p:txBody>
      </p:sp>
      <p:sp>
        <p:nvSpPr>
          <p:cNvPr id="503" name="email@cruzroja.es"/>
          <p:cNvSpPr txBox="1">
            <a:spLocks noGrp="1"/>
          </p:cNvSpPr>
          <p:nvPr>
            <p:ph type="body" sz="quarter" idx="22"/>
          </p:nvPr>
        </p:nvSpPr>
        <p:spPr>
          <a:xfrm>
            <a:off x="518750" y="9390629"/>
            <a:ext cx="9277944" cy="43434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defTabSz="914400">
              <a:lnSpc>
                <a:spcPct val="130000"/>
              </a:lnSpc>
              <a:spcBef>
                <a:spcPts val="0"/>
              </a:spcBef>
              <a:buSzTx/>
              <a:buFontTx/>
              <a:buNone/>
              <a:defRPr sz="2200">
                <a:solidFill>
                  <a:schemeClr val="accent2">
                    <a:lumOff val="9019"/>
                  </a:schemeClr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</a:lstStyle>
          <a:p>
            <a:r>
              <a:t>email@cruzroja.es</a:t>
            </a:r>
          </a:p>
        </p:txBody>
      </p:sp>
      <p:sp>
        <p:nvSpPr>
          <p:cNvPr id="50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Off val="9019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" descr="Imagen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7843" y="505104"/>
            <a:ext cx="1839914" cy="691592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ángulo"/>
          <p:cNvSpPr/>
          <p:nvPr/>
        </p:nvSpPr>
        <p:spPr>
          <a:xfrm>
            <a:off x="12611231" y="5041348"/>
            <a:ext cx="4907956" cy="5296099"/>
          </a:xfrm>
          <a:prstGeom prst="rect">
            <a:avLst/>
          </a:prstGeom>
          <a:solidFill>
            <a:srgbClr val="F2F3F2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" name="Texto del título"/>
          <p:cNvSpPr txBox="1">
            <a:spLocks noGrp="1"/>
          </p:cNvSpPr>
          <p:nvPr>
            <p:ph type="title"/>
          </p:nvPr>
        </p:nvSpPr>
        <p:spPr>
          <a:xfrm>
            <a:off x="914400" y="138112"/>
            <a:ext cx="16459200" cy="2262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Texto del título</a:t>
            </a:r>
          </a:p>
        </p:txBody>
      </p:sp>
      <p:sp>
        <p:nvSpPr>
          <p:cNvPr id="5" name="Nivel de texto 1…"/>
          <p:cNvSpPr txBox="1">
            <a:spLocks noGrp="1"/>
          </p:cNvSpPr>
          <p:nvPr>
            <p:ph type="body" idx="1"/>
          </p:nvPr>
        </p:nvSpPr>
        <p:spPr>
          <a:xfrm>
            <a:off x="914400" y="2400300"/>
            <a:ext cx="16459200" cy="78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8839200" y="9260681"/>
            <a:ext cx="4267200" cy="547688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84" r:id="rId3"/>
  </p:sldLayoutIdLst>
  <p:transition spd="med"/>
  <p:txStyles>
    <p:titleStyle>
      <a:lvl1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13716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342900" marR="0" indent="-34290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1085850" marR="0" indent="-40005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851660" marR="0" indent="-48006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2590800" marR="0" indent="-53340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3276600" marR="0" indent="-53340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3962400" marR="0" indent="-53340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4648200" marR="0" indent="-53340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5334000" marR="0" indent="-53340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6019800" marR="0" indent="-533400" algn="l" defTabSz="1371600" rtl="0" latinLnBrk="0">
        <a:lnSpc>
          <a:spcPct val="9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687616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1375234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2062851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2750469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3438085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4125702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481332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5500937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TextBox 18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 dirty="0"/>
              <a:t>14/02/2022</a:t>
            </a:r>
            <a:endParaRPr dirty="0"/>
          </a:p>
        </p:txBody>
      </p:sp>
      <p:sp>
        <p:nvSpPr>
          <p:cNvPr id="535" name="Title 3"/>
          <p:cNvSpPr txBox="1">
            <a:spLocks noGrp="1"/>
          </p:cNvSpPr>
          <p:nvPr>
            <p:ph type="body" idx="22"/>
          </p:nvPr>
        </p:nvSpPr>
        <p:spPr>
          <a:xfrm>
            <a:off x="5222241" y="6509438"/>
            <a:ext cx="11919974" cy="2490076"/>
          </a:xfrm>
          <a:prstGeom prst="rect">
            <a:avLst/>
          </a:prstGeom>
        </p:spPr>
        <p:txBody>
          <a:bodyPr lIns="45719" tIns="45720" rIns="45719" bIns="45720" anchor="t">
            <a:normAutofit fontScale="92500" lnSpcReduction="20000"/>
          </a:bodyPr>
          <a:lstStyle/>
          <a:p>
            <a:pPr marL="0" indent="0" algn="r" defTabSz="1234439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5940">
                <a:solidFill>
                  <a:schemeClr val="accent3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es-ES" dirty="0"/>
              <a:t>PRINCIPALES CIFRAS MEMORIA 2021</a:t>
            </a:r>
          </a:p>
          <a:p>
            <a:pPr marL="0" indent="0" algn="r" defTabSz="1234439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5940">
                <a:solidFill>
                  <a:schemeClr val="accent3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endParaRPr lang="es-ES" sz="4900" dirty="0"/>
          </a:p>
          <a:p>
            <a:pPr marL="0" indent="0" algn="r" defTabSz="1234439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5940">
                <a:solidFill>
                  <a:schemeClr val="accent3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rPr lang="es-ES" sz="4900" dirty="0"/>
              <a:t>Asamblea Comarcal Suroeste Fuenlabrada-Humanes</a:t>
            </a:r>
            <a:endParaRPr sz="4900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Contenidos"/>
          <p:cNvSpPr txBox="1">
            <a:spLocks noGrp="1"/>
          </p:cNvSpPr>
          <p:nvPr>
            <p:ph type="body" idx="22"/>
          </p:nvPr>
        </p:nvSpPr>
        <p:spPr>
          <a:xfrm>
            <a:off x="1256045" y="1058746"/>
            <a:ext cx="18008499" cy="1334661"/>
          </a:xfrm>
          <a:prstGeom prst="rect">
            <a:avLst/>
          </a:prstGeom>
        </p:spPr>
        <p:txBody>
          <a:bodyPr/>
          <a:lstStyle/>
          <a:p>
            <a:r>
              <a:rPr lang="es-ES" sz="5400" b="1" dirty="0">
                <a:solidFill>
                  <a:schemeClr val="accent1">
                    <a:lumMod val="90000"/>
                    <a:lumOff val="10000"/>
                  </a:schemeClr>
                </a:solidFill>
                <a:latin typeface="Montserrat" panose="02000505000000020004" pitchFamily="2" charset="0"/>
              </a:rPr>
              <a:t>PRINCIPALES CIFRAS 2021 (Avance resultados)</a:t>
            </a:r>
            <a:endParaRPr sz="5400" b="1" dirty="0">
              <a:solidFill>
                <a:schemeClr val="accent1">
                  <a:lumMod val="90000"/>
                  <a:lumOff val="10000"/>
                </a:schemeClr>
              </a:solidFill>
              <a:latin typeface="Montserrat" panose="02000505000000020004" pitchFamily="2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65506F5-8402-4497-8B00-35B70BFD21DC}"/>
              </a:ext>
            </a:extLst>
          </p:cNvPr>
          <p:cNvSpPr/>
          <p:nvPr/>
        </p:nvSpPr>
        <p:spPr>
          <a:xfrm>
            <a:off x="1046412" y="2935521"/>
            <a:ext cx="13832665" cy="61247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712470" indent="-71247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ES" sz="4400" b="1" dirty="0">
                <a:solidFill>
                  <a:srgbClr val="C00000"/>
                </a:solidFill>
                <a:latin typeface="Montserrat"/>
                <a:ea typeface="Calibri" panose="020F0502020204030204" pitchFamily="34" charset="0"/>
              </a:rPr>
              <a:t>6.949</a:t>
            </a:r>
            <a:r>
              <a:rPr lang="es-ES" sz="3600" b="1" dirty="0">
                <a:solidFill>
                  <a:srgbClr val="C00000"/>
                </a:solidFill>
                <a:latin typeface="Montserrat"/>
                <a:ea typeface="Calibri" panose="020F0502020204030204" pitchFamily="34" charset="0"/>
              </a:rPr>
              <a:t>     personas en el ámbito comarcal</a:t>
            </a:r>
            <a:endParaRPr lang="es-ES" dirty="0">
              <a:latin typeface="Montserrat"/>
            </a:endParaRPr>
          </a:p>
          <a:p>
            <a:pPr>
              <a:buClr>
                <a:srgbClr val="C00000"/>
              </a:buClr>
            </a:pPr>
            <a:endParaRPr lang="es-ES" sz="3600" dirty="0">
              <a:latin typeface="Montserrat" panose="00000500000000000000" pitchFamily="2" charset="0"/>
              <a:ea typeface="Calibri" panose="020F0502020204030204" pitchFamily="34" charset="0"/>
            </a:endParaRPr>
          </a:p>
          <a:p>
            <a:pPr marL="712470" indent="-71247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ES" sz="4400" b="1" dirty="0">
                <a:solidFill>
                  <a:srgbClr val="C00000"/>
                </a:solidFill>
                <a:latin typeface="Montserrat "/>
              </a:rPr>
              <a:t>2.284</a:t>
            </a:r>
            <a:r>
              <a:rPr lang="es-ES" sz="3600" b="1" dirty="0">
                <a:solidFill>
                  <a:srgbClr val="C00000"/>
                </a:solidFill>
                <a:latin typeface="Montserrat" panose="00000500000000000000" pitchFamily="2" charset="0"/>
                <a:ea typeface="Calibri" panose="020F0502020204030204" pitchFamily="34" charset="0"/>
              </a:rPr>
              <a:t>    personas de actividades de sensibilización</a:t>
            </a:r>
            <a:endParaRPr lang="es-ES" sz="3600" dirty="0">
              <a:latin typeface="Montserrat" panose="00000500000000000000" pitchFamily="2" charset="0"/>
              <a:ea typeface="Calibri" panose="020F0502020204030204" pitchFamily="34" charset="0"/>
            </a:endParaRPr>
          </a:p>
          <a:p>
            <a:pPr>
              <a:buClr>
                <a:srgbClr val="C00000"/>
              </a:buClr>
            </a:pPr>
            <a:endParaRPr lang="es-ES" sz="3600" b="1" dirty="0">
              <a:solidFill>
                <a:srgbClr val="C00000"/>
              </a:solidFill>
              <a:latin typeface="Montserrat" panose="00000500000000000000" pitchFamily="2" charset="0"/>
              <a:ea typeface="Calibri" panose="020F0502020204030204" pitchFamily="34" charset="0"/>
            </a:endParaRPr>
          </a:p>
          <a:p>
            <a:pPr marL="712470" indent="-71247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ES" sz="4400" b="1" dirty="0">
                <a:solidFill>
                  <a:srgbClr val="C00000"/>
                </a:solidFill>
                <a:latin typeface="Montserrat" panose="00000500000000000000"/>
                <a:ea typeface="Calibri" panose="020F0502020204030204" pitchFamily="34" charset="0"/>
              </a:rPr>
              <a:t>500   </a:t>
            </a:r>
            <a:r>
              <a:rPr lang="es-ES" sz="3600" b="1" dirty="0">
                <a:solidFill>
                  <a:srgbClr val="C00000"/>
                </a:solidFill>
                <a:latin typeface="Montserrat" panose="00000500000000000000"/>
                <a:ea typeface="Calibri" panose="020F0502020204030204" pitchFamily="34" charset="0"/>
              </a:rPr>
              <a:t>     personas voluntarias</a:t>
            </a:r>
          </a:p>
          <a:p>
            <a:pPr marL="712470" indent="-71247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s-ES" sz="3600" b="1" dirty="0">
              <a:solidFill>
                <a:srgbClr val="C00000"/>
              </a:solidFill>
              <a:latin typeface="Montserrat" panose="00000500000000000000"/>
            </a:endParaRPr>
          </a:p>
          <a:p>
            <a:pPr marL="712470" indent="-71247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ES" sz="4400" b="1" dirty="0">
                <a:solidFill>
                  <a:srgbClr val="C00000"/>
                </a:solidFill>
                <a:latin typeface="Montserrat" panose="00000500000000000000"/>
              </a:rPr>
              <a:t>4.685</a:t>
            </a:r>
            <a:r>
              <a:rPr lang="es-ES" sz="3600" b="1" dirty="0">
                <a:solidFill>
                  <a:srgbClr val="C00000"/>
                </a:solidFill>
                <a:latin typeface="Montserrat" panose="00000500000000000000"/>
              </a:rPr>
              <a:t>    personas socias </a:t>
            </a:r>
            <a:endParaRPr lang="es-ES" sz="3600" b="1" dirty="0">
              <a:solidFill>
                <a:srgbClr val="C00000"/>
              </a:solidFill>
              <a:latin typeface="Montserrat" panose="00000500000000000000"/>
              <a:ea typeface="Calibri" panose="020F0502020204030204" pitchFamily="34" charset="0"/>
            </a:endParaRPr>
          </a:p>
          <a:p>
            <a:pPr marL="712470" indent="-71247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s-ES" sz="4400" b="1" dirty="0">
              <a:solidFill>
                <a:srgbClr val="C00000"/>
              </a:solidFill>
              <a:latin typeface="Montserrat" panose="00000500000000000000" pitchFamily="2" charset="0"/>
              <a:ea typeface="Calibri" panose="020F0502020204030204" pitchFamily="34" charset="0"/>
            </a:endParaRPr>
          </a:p>
          <a:p>
            <a:pPr marL="712470" indent="-71247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s-ES" sz="4400" b="1" dirty="0">
                <a:solidFill>
                  <a:srgbClr val="C00000"/>
                </a:solidFill>
                <a:latin typeface="Montserrat" panose="00000500000000000000" pitchFamily="2" charset="0"/>
                <a:ea typeface="Calibri" panose="020F0502020204030204" pitchFamily="34" charset="0"/>
              </a:rPr>
              <a:t>7</a:t>
            </a:r>
            <a:r>
              <a:rPr lang="es-ES" sz="3600" b="1" dirty="0">
                <a:solidFill>
                  <a:srgbClr val="C00000"/>
                </a:solidFill>
                <a:latin typeface="Montserrat" panose="00000500000000000000" pitchFamily="2" charset="0"/>
                <a:ea typeface="Calibri" panose="020F0502020204030204" pitchFamily="34" charset="0"/>
              </a:rPr>
              <a:t>             puntos de actividad</a:t>
            </a:r>
            <a:endParaRPr lang="es-ES" sz="3200" dirty="0">
              <a:latin typeface="Montserrat" panose="00000500000000000000" pitchFamily="2" charset="0"/>
              <a:ea typeface="Calibri" panose="020F0502020204030204" pitchFamily="34" charset="0"/>
            </a:endParaRPr>
          </a:p>
          <a:p>
            <a:pPr marL="271145" indent="-271145">
              <a:buClr>
                <a:srgbClr val="C00000"/>
              </a:buClr>
            </a:pPr>
            <a:endParaRPr lang="es-ES" sz="2000" dirty="0">
              <a:latin typeface="Montserrat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A292254-2D86-4DF6-BC81-8AA99E3CD5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498" y="241840"/>
            <a:ext cx="1685925" cy="61912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9449987" y="7046144"/>
            <a:ext cx="5216017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200" dirty="0">
                <a:latin typeface="+mj-lt"/>
              </a:rPr>
              <a:t>Datos obtenidos el  día 14 de Febrero de los siguientes orígenes:</a:t>
            </a:r>
          </a:p>
          <a:p>
            <a:pPr marL="171450" marR="0" indent="-1714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ES" sz="1200" dirty="0">
                <a:latin typeface="+mj-lt"/>
              </a:rPr>
              <a:t>BI Atención directa a las personas</a:t>
            </a:r>
          </a:p>
          <a:p>
            <a:pPr marL="171450" marR="0" indent="-1714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ES" sz="1200" dirty="0">
                <a:latin typeface="+mj-lt"/>
              </a:rPr>
              <a:t>Informe Memoria</a:t>
            </a:r>
          </a:p>
          <a:p>
            <a:pPr marR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s-ES" sz="1200" dirty="0">
              <a:latin typeface="+mj-lt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ECE6935D-906D-4E43-9FD5-72F8777ED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8238" y="4824413"/>
            <a:ext cx="1828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125D680-7AAA-4C00-82FE-935AB391F2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402" y="479803"/>
            <a:ext cx="1685925" cy="61912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4991DF42-065C-4092-A5F1-75063DF76A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3262" y="3760623"/>
            <a:ext cx="1411066" cy="1398696"/>
          </a:xfrm>
          <a:prstGeom prst="rect">
            <a:avLst/>
          </a:prstGeom>
        </p:spPr>
      </p:pic>
      <p:pic>
        <p:nvPicPr>
          <p:cNvPr id="12" name="Gráfico 8" descr="Birrete">
            <a:extLst>
              <a:ext uri="{FF2B5EF4-FFF2-40B4-BE49-F238E27FC236}">
                <a16:creationId xmlns:a16="http://schemas.microsoft.com/office/drawing/2014/main" id="{95679B02-DB88-4056-B663-075A6818AF6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003866" y="3959691"/>
            <a:ext cx="1091810" cy="1071933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C9B16968-64A1-44FE-A9E8-FC96E3B530D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462451" y="3831997"/>
            <a:ext cx="1353231" cy="1327322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F550D353-CE04-40AC-8F83-FEC0D33C279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8281" y="3760623"/>
            <a:ext cx="1424632" cy="139869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60C57257-B37D-4232-8580-E658EC5B79F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95366" y="3796309"/>
            <a:ext cx="1424632" cy="139869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89332" y="3859804"/>
            <a:ext cx="1266863" cy="1299515"/>
          </a:xfrm>
          <a:prstGeom prst="rect">
            <a:avLst/>
          </a:prstGeom>
        </p:spPr>
      </p:pic>
      <p:sp>
        <p:nvSpPr>
          <p:cNvPr id="20" name="Cuadro de texto 2">
            <a:extLst>
              <a:ext uri="{FF2B5EF4-FFF2-40B4-BE49-F238E27FC236}">
                <a16:creationId xmlns:a16="http://schemas.microsoft.com/office/drawing/2014/main" id="{096085B9-D4DD-4DAA-BE95-77098F513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4141" y="2714544"/>
            <a:ext cx="2627437" cy="1104416"/>
          </a:xfrm>
          <a:prstGeom prst="rect">
            <a:avLst/>
          </a:prstGeom>
          <a:noFill/>
          <a:ln w="19050"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eaLnBrk="0" fontAlgn="base" hangingPunct="0">
              <a:spcAft>
                <a:spcPts val="0"/>
              </a:spcAft>
            </a:pPr>
            <a:r>
              <a:rPr lang="es-ES" sz="3200" b="1" kern="1200" dirty="0">
                <a:solidFill>
                  <a:srgbClr val="011E4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Socorros</a:t>
            </a:r>
            <a:endParaRPr lang="es-ES" sz="4800" b="1" dirty="0">
              <a:solidFill>
                <a:srgbClr val="011E4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1" name="Cuadro de texto 2">
            <a:extLst>
              <a:ext uri="{FF2B5EF4-FFF2-40B4-BE49-F238E27FC236}">
                <a16:creationId xmlns:a16="http://schemas.microsoft.com/office/drawing/2014/main" id="{400FA091-457D-403D-BED6-074FC8E50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8997" y="2677799"/>
            <a:ext cx="3213115" cy="1182005"/>
          </a:xfrm>
          <a:prstGeom prst="rect">
            <a:avLst/>
          </a:prstGeom>
          <a:noFill/>
          <a:ln w="19050"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eaLnBrk="0" fontAlgn="base" hangingPunct="0">
              <a:spcAft>
                <a:spcPts val="0"/>
              </a:spcAft>
            </a:pPr>
            <a:r>
              <a:rPr lang="es-ES" sz="3200" b="1" kern="1200" dirty="0">
                <a:solidFill>
                  <a:srgbClr val="011E4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Inclusión Social</a:t>
            </a:r>
            <a:endParaRPr lang="es-ES" sz="4800" b="1" dirty="0">
              <a:solidFill>
                <a:srgbClr val="011E4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2" name="Cuadro de texto 2">
            <a:extLst>
              <a:ext uri="{FF2B5EF4-FFF2-40B4-BE49-F238E27FC236}">
                <a16:creationId xmlns:a16="http://schemas.microsoft.com/office/drawing/2014/main" id="{EFF2660A-6A56-46AC-B6D6-F734CC02B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9919" y="2705987"/>
            <a:ext cx="2627437" cy="1104416"/>
          </a:xfrm>
          <a:prstGeom prst="rect">
            <a:avLst/>
          </a:prstGeom>
          <a:noFill/>
          <a:ln w="19050"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eaLnBrk="0" fontAlgn="base" hangingPunct="0">
              <a:spcAft>
                <a:spcPts val="0"/>
              </a:spcAft>
            </a:pPr>
            <a:r>
              <a:rPr lang="es-ES" sz="3200" b="1" kern="1200" dirty="0">
                <a:solidFill>
                  <a:srgbClr val="011E4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Salud</a:t>
            </a:r>
            <a:endParaRPr lang="es-ES" sz="4800" b="1" dirty="0">
              <a:solidFill>
                <a:srgbClr val="011E4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3" name="Cuadro de texto 2">
            <a:extLst>
              <a:ext uri="{FF2B5EF4-FFF2-40B4-BE49-F238E27FC236}">
                <a16:creationId xmlns:a16="http://schemas.microsoft.com/office/drawing/2014/main" id="{E3F20772-29D3-4131-A5BF-F23ECCE029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62999" y="2705987"/>
            <a:ext cx="2627437" cy="1104416"/>
          </a:xfrm>
          <a:prstGeom prst="rect">
            <a:avLst/>
          </a:prstGeom>
          <a:noFill/>
          <a:ln w="19050"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eaLnBrk="0" fontAlgn="base" hangingPunct="0">
              <a:spcAft>
                <a:spcPts val="0"/>
              </a:spcAft>
            </a:pPr>
            <a:r>
              <a:rPr lang="es-ES" sz="3200" b="1" kern="1200" dirty="0">
                <a:solidFill>
                  <a:srgbClr val="011E4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Educación</a:t>
            </a:r>
            <a:endParaRPr lang="es-ES" sz="4800" b="1" dirty="0">
              <a:solidFill>
                <a:srgbClr val="011E4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4" name="Cuadro de texto 2">
            <a:extLst>
              <a:ext uri="{FF2B5EF4-FFF2-40B4-BE49-F238E27FC236}">
                <a16:creationId xmlns:a16="http://schemas.microsoft.com/office/drawing/2014/main" id="{C41166B6-7185-4A69-89EA-D56BECBE7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7967" y="2691893"/>
            <a:ext cx="2627437" cy="1104416"/>
          </a:xfrm>
          <a:prstGeom prst="rect">
            <a:avLst/>
          </a:prstGeom>
          <a:noFill/>
          <a:ln w="19050"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eaLnBrk="0" fontAlgn="base" hangingPunct="0">
              <a:spcAft>
                <a:spcPts val="0"/>
              </a:spcAft>
            </a:pPr>
            <a:r>
              <a:rPr lang="es-ES" sz="3200" b="1" kern="1200" dirty="0">
                <a:solidFill>
                  <a:srgbClr val="011E4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Empleo</a:t>
            </a:r>
            <a:endParaRPr lang="es-ES" sz="4800" b="1" dirty="0">
              <a:solidFill>
                <a:srgbClr val="011E4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5" name="Cuadro de texto 2">
            <a:extLst>
              <a:ext uri="{FF2B5EF4-FFF2-40B4-BE49-F238E27FC236}">
                <a16:creationId xmlns:a16="http://schemas.microsoft.com/office/drawing/2014/main" id="{CF6C69A3-8782-4BB5-883B-451BDCA7A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89309" y="2714544"/>
            <a:ext cx="2627437" cy="1104416"/>
          </a:xfrm>
          <a:prstGeom prst="rect">
            <a:avLst/>
          </a:prstGeom>
          <a:noFill/>
          <a:ln w="19050"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eaLnBrk="0" fontAlgn="base" hangingPunct="0">
              <a:spcAft>
                <a:spcPts val="0"/>
              </a:spcAft>
            </a:pPr>
            <a:r>
              <a:rPr lang="es-ES" sz="3200" b="1" kern="1200" dirty="0">
                <a:solidFill>
                  <a:srgbClr val="011E4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Medio Ambiente</a:t>
            </a:r>
            <a:endParaRPr lang="es-ES" sz="4800" b="1" dirty="0">
              <a:solidFill>
                <a:srgbClr val="011E4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6" name="Cuadro de texto 2">
            <a:extLst>
              <a:ext uri="{FF2B5EF4-FFF2-40B4-BE49-F238E27FC236}">
                <a16:creationId xmlns:a16="http://schemas.microsoft.com/office/drawing/2014/main" id="{096085B9-D4DD-4DAA-BE95-77098F513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1031" y="5924143"/>
            <a:ext cx="2627437" cy="1104416"/>
          </a:xfrm>
          <a:prstGeom prst="rect">
            <a:avLst/>
          </a:prstGeom>
          <a:noFill/>
          <a:ln w="19050"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s-ES" sz="3200" b="1" kern="1200" dirty="0">
                <a:solidFill>
                  <a:srgbClr val="011E41"/>
                </a:solidFill>
                <a:latin typeface="Montserrat"/>
                <a:cs typeface="Calibri"/>
              </a:rPr>
              <a:t>2.115</a:t>
            </a:r>
            <a:endParaRPr lang="es-ES" dirty="0"/>
          </a:p>
        </p:txBody>
      </p:sp>
      <p:sp>
        <p:nvSpPr>
          <p:cNvPr id="27" name="Cuadro de texto 2">
            <a:extLst>
              <a:ext uri="{FF2B5EF4-FFF2-40B4-BE49-F238E27FC236}">
                <a16:creationId xmlns:a16="http://schemas.microsoft.com/office/drawing/2014/main" id="{400FA091-457D-403D-BED6-074FC8E50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5887" y="5887398"/>
            <a:ext cx="3213115" cy="1182005"/>
          </a:xfrm>
          <a:prstGeom prst="rect">
            <a:avLst/>
          </a:prstGeom>
          <a:noFill/>
          <a:ln w="19050"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eaLnBrk="0" fontAlgn="base" hangingPunct="0">
              <a:spcAft>
                <a:spcPts val="0"/>
              </a:spcAft>
            </a:pPr>
            <a:r>
              <a:rPr lang="es-ES" sz="3200" b="1" kern="1200" dirty="0">
                <a:solidFill>
                  <a:srgbClr val="011E4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2.630</a:t>
            </a:r>
            <a:endParaRPr lang="es-ES" sz="4800" b="1" dirty="0">
              <a:solidFill>
                <a:srgbClr val="011E41"/>
              </a:solidFill>
              <a:effectLst/>
              <a:latin typeface="Montserrat" panose="000005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28" name="Cuadro de texto 2">
            <a:extLst>
              <a:ext uri="{FF2B5EF4-FFF2-40B4-BE49-F238E27FC236}">
                <a16:creationId xmlns:a16="http://schemas.microsoft.com/office/drawing/2014/main" id="{EFF2660A-6A56-46AC-B6D6-F734CC02B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6809" y="5915586"/>
            <a:ext cx="2627437" cy="1104416"/>
          </a:xfrm>
          <a:prstGeom prst="rect">
            <a:avLst/>
          </a:prstGeom>
          <a:noFill/>
          <a:ln w="19050"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eaLnBrk="0" fontAlgn="base" hangingPunct="0">
              <a:spcAft>
                <a:spcPts val="0"/>
              </a:spcAft>
            </a:pPr>
            <a:r>
              <a:rPr lang="es-ES" sz="3200" b="1" kern="1200" dirty="0">
                <a:solidFill>
                  <a:srgbClr val="011E41"/>
                </a:solidFill>
                <a:latin typeface="Montserrat" panose="00000500000000000000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3.043</a:t>
            </a:r>
            <a:endParaRPr lang="es-ES" sz="4800" b="1" dirty="0">
              <a:solidFill>
                <a:srgbClr val="011E41"/>
              </a:solidFill>
              <a:effectLst/>
              <a:latin typeface="Montserrat" panose="000005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29" name="Cuadro de texto 2">
            <a:extLst>
              <a:ext uri="{FF2B5EF4-FFF2-40B4-BE49-F238E27FC236}">
                <a16:creationId xmlns:a16="http://schemas.microsoft.com/office/drawing/2014/main" id="{E3F20772-29D3-4131-A5BF-F23ECCE029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87356" y="5897772"/>
            <a:ext cx="2627437" cy="1104416"/>
          </a:xfrm>
          <a:prstGeom prst="rect">
            <a:avLst/>
          </a:prstGeom>
          <a:noFill/>
          <a:ln w="19050"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eaLnBrk="0" fontAlgn="base" hangingPunct="0">
              <a:spcAft>
                <a:spcPts val="0"/>
              </a:spcAft>
            </a:pPr>
            <a:r>
              <a:rPr lang="es-ES" sz="3200" b="1" kern="1200" dirty="0">
                <a:solidFill>
                  <a:srgbClr val="011E4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1.366</a:t>
            </a:r>
            <a:endParaRPr lang="es-ES" sz="4800" b="1" dirty="0">
              <a:solidFill>
                <a:srgbClr val="011E41"/>
              </a:solidFill>
              <a:effectLst/>
              <a:latin typeface="Montserrat" panose="000005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30" name="Cuadro de texto 2">
            <a:extLst>
              <a:ext uri="{FF2B5EF4-FFF2-40B4-BE49-F238E27FC236}">
                <a16:creationId xmlns:a16="http://schemas.microsoft.com/office/drawing/2014/main" id="{C41166B6-7185-4A69-89EA-D56BECBE7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4857" y="5901492"/>
            <a:ext cx="2627437" cy="1104416"/>
          </a:xfrm>
          <a:prstGeom prst="rect">
            <a:avLst/>
          </a:prstGeom>
          <a:noFill/>
          <a:ln w="19050"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eaLnBrk="0" fontAlgn="base" hangingPunct="0">
              <a:spcAft>
                <a:spcPts val="0"/>
              </a:spcAft>
            </a:pPr>
            <a:r>
              <a:rPr lang="es-ES" sz="3200" b="1" kern="1200" dirty="0">
                <a:solidFill>
                  <a:srgbClr val="011E4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651</a:t>
            </a:r>
            <a:endParaRPr lang="es-ES" sz="4800" b="1" dirty="0">
              <a:solidFill>
                <a:srgbClr val="011E41"/>
              </a:solidFill>
              <a:effectLst/>
              <a:latin typeface="Montserrat" panose="000005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31" name="Cuadro de texto 2">
            <a:extLst>
              <a:ext uri="{FF2B5EF4-FFF2-40B4-BE49-F238E27FC236}">
                <a16:creationId xmlns:a16="http://schemas.microsoft.com/office/drawing/2014/main" id="{CF6C69A3-8782-4BB5-883B-451BDCA7A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06199" y="5924143"/>
            <a:ext cx="2627437" cy="1104416"/>
          </a:xfrm>
          <a:prstGeom prst="rect">
            <a:avLst/>
          </a:prstGeom>
          <a:noFill/>
          <a:ln w="19050"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eaLnBrk="0" fontAlgn="base" hangingPunct="0">
              <a:spcAft>
                <a:spcPts val="0"/>
              </a:spcAft>
            </a:pPr>
            <a:r>
              <a:rPr lang="es-ES" sz="3200" b="1" kern="1200" dirty="0">
                <a:solidFill>
                  <a:srgbClr val="011E4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65</a:t>
            </a:r>
            <a:endParaRPr lang="es-ES" sz="4800" b="1" dirty="0">
              <a:solidFill>
                <a:srgbClr val="011E41"/>
              </a:solidFill>
              <a:effectLst/>
              <a:latin typeface="Montserrat" panose="000005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32" name="Cuadro de texto 2">
            <a:extLst>
              <a:ext uri="{FF2B5EF4-FFF2-40B4-BE49-F238E27FC236}">
                <a16:creationId xmlns:a16="http://schemas.microsoft.com/office/drawing/2014/main" id="{0AA7AAF5-105F-401F-8879-F3E893987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6904" y="7702113"/>
            <a:ext cx="2718462" cy="818122"/>
          </a:xfrm>
          <a:prstGeom prst="rect">
            <a:avLst/>
          </a:prstGeom>
          <a:noFill/>
          <a:ln w="19050"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s-ES" sz="3200" b="1" kern="1200" dirty="0">
                <a:solidFill>
                  <a:srgbClr val="011E41"/>
                </a:solidFill>
                <a:latin typeface="Montserrat"/>
                <a:cs typeface="Calibri"/>
              </a:rPr>
              <a:t>6.949</a:t>
            </a:r>
            <a:endParaRPr lang="es-ES" dirty="0"/>
          </a:p>
        </p:txBody>
      </p:sp>
      <p:pic>
        <p:nvPicPr>
          <p:cNvPr id="33" name="Imagen 32">
            <a:extLst>
              <a:ext uri="{FF2B5EF4-FFF2-40B4-BE49-F238E27FC236}">
                <a16:creationId xmlns:a16="http://schemas.microsoft.com/office/drawing/2014/main" id="{4C9EEB47-9E82-48CC-B07E-58F2A5AC5BA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61331" y="8301616"/>
            <a:ext cx="1749608" cy="1801460"/>
          </a:xfrm>
          <a:prstGeom prst="rect">
            <a:avLst/>
          </a:prstGeom>
        </p:spPr>
      </p:pic>
      <p:sp>
        <p:nvSpPr>
          <p:cNvPr id="35" name="Contenidos"/>
          <p:cNvSpPr txBox="1">
            <a:spLocks noGrp="1"/>
          </p:cNvSpPr>
          <p:nvPr>
            <p:ph type="body" idx="22"/>
          </p:nvPr>
        </p:nvSpPr>
        <p:spPr>
          <a:xfrm rot="16200000">
            <a:off x="-3856092" y="4142936"/>
            <a:ext cx="9539931" cy="776046"/>
          </a:xfrm>
          <a:prstGeom prst="rect">
            <a:avLst/>
          </a:prstGeom>
        </p:spPr>
        <p:txBody>
          <a:bodyPr/>
          <a:lstStyle/>
          <a:p>
            <a:r>
              <a:rPr lang="es-ES" sz="3000" b="1" dirty="0">
                <a:solidFill>
                  <a:schemeClr val="accent1">
                    <a:lumMod val="90000"/>
                    <a:lumOff val="10000"/>
                  </a:schemeClr>
                </a:solidFill>
                <a:latin typeface="Montserrat" panose="02000505000000020004" pitchFamily="2" charset="0"/>
              </a:rPr>
              <a:t>SUROESTE FUENLABRADA-HUMANES</a:t>
            </a:r>
            <a:endParaRPr sz="3000" b="1" dirty="0">
              <a:solidFill>
                <a:schemeClr val="accent1">
                  <a:lumMod val="90000"/>
                  <a:lumOff val="10000"/>
                </a:schemeClr>
              </a:solidFill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7529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ECE6935D-906D-4E43-9FD5-72F8777ED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8238" y="4824413"/>
            <a:ext cx="1828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125D680-7AAA-4C00-82FE-935AB391F2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402" y="479803"/>
            <a:ext cx="1685925" cy="619125"/>
          </a:xfrm>
          <a:prstGeom prst="rect">
            <a:avLst/>
          </a:prstGeom>
        </p:spPr>
      </p:pic>
      <p:sp>
        <p:nvSpPr>
          <p:cNvPr id="40" name="Círculo: vacío 223">
            <a:extLst>
              <a:ext uri="{FF2B5EF4-FFF2-40B4-BE49-F238E27FC236}">
                <a16:creationId xmlns:a16="http://schemas.microsoft.com/office/drawing/2014/main" id="{F8C1E8B8-0A37-4A14-A332-DF816F162AFE}"/>
              </a:ext>
            </a:extLst>
          </p:cNvPr>
          <p:cNvSpPr/>
          <p:nvPr/>
        </p:nvSpPr>
        <p:spPr>
          <a:xfrm>
            <a:off x="5364000" y="1489286"/>
            <a:ext cx="7560000" cy="7560000"/>
          </a:xfrm>
          <a:prstGeom prst="donut">
            <a:avLst>
              <a:gd name="adj" fmla="val 18601"/>
            </a:avLst>
          </a:prstGeom>
          <a:solidFill>
            <a:schemeClr val="bg1"/>
          </a:solidFill>
          <a:ln w="12700" cap="flat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7DEE6F88-5775-41E8-8A51-6624EFDD6D2F}"/>
              </a:ext>
            </a:extLst>
          </p:cNvPr>
          <p:cNvSpPr/>
          <p:nvPr/>
        </p:nvSpPr>
        <p:spPr>
          <a:xfrm>
            <a:off x="7840952" y="3846705"/>
            <a:ext cx="2520000" cy="2520000"/>
          </a:xfrm>
          <a:prstGeom prst="ellipse">
            <a:avLst/>
          </a:prstGeom>
          <a:solidFill>
            <a:schemeClr val="bg1"/>
          </a:solidFill>
          <a:ln w="9525" cap="flat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42" name="Imagen 41">
            <a:extLst>
              <a:ext uri="{FF2B5EF4-FFF2-40B4-BE49-F238E27FC236}">
                <a16:creationId xmlns:a16="http://schemas.microsoft.com/office/drawing/2014/main" id="{4C9EEB47-9E82-48CC-B07E-58F2A5AC5B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1757" y="4304882"/>
            <a:ext cx="1749608" cy="1801460"/>
          </a:xfrm>
          <a:prstGeom prst="rect">
            <a:avLst/>
          </a:prstGeom>
        </p:spPr>
      </p:pic>
      <p:grpSp>
        <p:nvGrpSpPr>
          <p:cNvPr id="43" name="Grupo 42">
            <a:extLst>
              <a:ext uri="{FF2B5EF4-FFF2-40B4-BE49-F238E27FC236}">
                <a16:creationId xmlns:a16="http://schemas.microsoft.com/office/drawing/2014/main" id="{4C61E953-30F5-44B7-BECE-DC406580E381}"/>
              </a:ext>
            </a:extLst>
          </p:cNvPr>
          <p:cNvGrpSpPr/>
          <p:nvPr/>
        </p:nvGrpSpPr>
        <p:grpSpPr>
          <a:xfrm>
            <a:off x="5897217" y="6260446"/>
            <a:ext cx="1109624" cy="1114371"/>
            <a:chOff x="0" y="0"/>
            <a:chExt cx="606056" cy="595423"/>
          </a:xfrm>
        </p:grpSpPr>
        <p:sp>
          <p:nvSpPr>
            <p:cNvPr id="44" name="Elipse 43">
              <a:extLst>
                <a:ext uri="{FF2B5EF4-FFF2-40B4-BE49-F238E27FC236}">
                  <a16:creationId xmlns:a16="http://schemas.microsoft.com/office/drawing/2014/main" id="{865356E6-F401-4365-9518-26C6EFFF1612}"/>
                </a:ext>
              </a:extLst>
            </p:cNvPr>
            <p:cNvSpPr/>
            <p:nvPr/>
          </p:nvSpPr>
          <p:spPr>
            <a:xfrm>
              <a:off x="0" y="0"/>
              <a:ext cx="606056" cy="59542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 sz="4400">
                <a:solidFill>
                  <a:schemeClr val="tx1"/>
                </a:solidFill>
              </a:endParaRPr>
            </a:p>
          </p:txBody>
        </p:sp>
        <p:pic>
          <p:nvPicPr>
            <p:cNvPr id="45" name="Imagen 44">
              <a:extLst>
                <a:ext uri="{FF2B5EF4-FFF2-40B4-BE49-F238E27FC236}">
                  <a16:creationId xmlns:a16="http://schemas.microsoft.com/office/drawing/2014/main" id="{1D3AD3C2-3BA6-4F8C-8070-B531F4C8BAD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28" y="63795"/>
              <a:ext cx="499110" cy="49911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79FDFF12-0569-48C9-B067-C4AE8674BE7E}"/>
              </a:ext>
            </a:extLst>
          </p:cNvPr>
          <p:cNvGrpSpPr/>
          <p:nvPr/>
        </p:nvGrpSpPr>
        <p:grpSpPr>
          <a:xfrm>
            <a:off x="5481087" y="4723384"/>
            <a:ext cx="1110112" cy="1115172"/>
            <a:chOff x="0" y="0"/>
            <a:chExt cx="606056" cy="595423"/>
          </a:xfrm>
        </p:grpSpPr>
        <p:sp>
          <p:nvSpPr>
            <p:cNvPr id="47" name="Elipse 46">
              <a:extLst>
                <a:ext uri="{FF2B5EF4-FFF2-40B4-BE49-F238E27FC236}">
                  <a16:creationId xmlns:a16="http://schemas.microsoft.com/office/drawing/2014/main" id="{A32FA050-6E92-450E-876F-126C8AEBBE21}"/>
                </a:ext>
              </a:extLst>
            </p:cNvPr>
            <p:cNvSpPr/>
            <p:nvPr/>
          </p:nvSpPr>
          <p:spPr>
            <a:xfrm>
              <a:off x="0" y="0"/>
              <a:ext cx="606056" cy="59542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 sz="4400">
                <a:solidFill>
                  <a:schemeClr val="tx1"/>
                </a:solidFill>
              </a:endParaRPr>
            </a:p>
          </p:txBody>
        </p:sp>
        <p:pic>
          <p:nvPicPr>
            <p:cNvPr id="48" name="Imagen 47">
              <a:extLst>
                <a:ext uri="{FF2B5EF4-FFF2-40B4-BE49-F238E27FC236}">
                  <a16:creationId xmlns:a16="http://schemas.microsoft.com/office/drawing/2014/main" id="{580E89FB-1C7B-4481-83F8-DA843E7DB1E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97" y="10633"/>
              <a:ext cx="574040" cy="57277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16732F26-B683-4B2A-85B5-6BEE73B2519C}"/>
              </a:ext>
            </a:extLst>
          </p:cNvPr>
          <p:cNvGrpSpPr/>
          <p:nvPr/>
        </p:nvGrpSpPr>
        <p:grpSpPr>
          <a:xfrm>
            <a:off x="6946875" y="2089424"/>
            <a:ext cx="1110112" cy="1115172"/>
            <a:chOff x="0" y="0"/>
            <a:chExt cx="606056" cy="595423"/>
          </a:xfrm>
        </p:grpSpPr>
        <p:sp>
          <p:nvSpPr>
            <p:cNvPr id="50" name="Elipse 49">
              <a:extLst>
                <a:ext uri="{FF2B5EF4-FFF2-40B4-BE49-F238E27FC236}">
                  <a16:creationId xmlns:a16="http://schemas.microsoft.com/office/drawing/2014/main" id="{7164C681-2ECD-49C4-855C-EA56F646A741}"/>
                </a:ext>
              </a:extLst>
            </p:cNvPr>
            <p:cNvSpPr/>
            <p:nvPr/>
          </p:nvSpPr>
          <p:spPr>
            <a:xfrm>
              <a:off x="0" y="0"/>
              <a:ext cx="606056" cy="59542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 sz="4400">
                <a:solidFill>
                  <a:schemeClr val="tx1"/>
                </a:solidFill>
              </a:endParaRPr>
            </a:p>
          </p:txBody>
        </p:sp>
        <p:pic>
          <p:nvPicPr>
            <p:cNvPr id="51" name="Imagen 50">
              <a:extLst>
                <a:ext uri="{FF2B5EF4-FFF2-40B4-BE49-F238E27FC236}">
                  <a16:creationId xmlns:a16="http://schemas.microsoft.com/office/drawing/2014/main" id="{5271E4B2-2928-444F-96A2-1E1105D0408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30" y="21265"/>
              <a:ext cx="509905" cy="50990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1A47CE9-99BA-4BAB-B11C-D23548C2D60E}"/>
              </a:ext>
            </a:extLst>
          </p:cNvPr>
          <p:cNvGrpSpPr/>
          <p:nvPr/>
        </p:nvGrpSpPr>
        <p:grpSpPr>
          <a:xfrm>
            <a:off x="5885068" y="3217799"/>
            <a:ext cx="1110112" cy="1115172"/>
            <a:chOff x="0" y="0"/>
            <a:chExt cx="606056" cy="595423"/>
          </a:xfrm>
        </p:grpSpPr>
        <p:sp>
          <p:nvSpPr>
            <p:cNvPr id="53" name="Elipse 52">
              <a:extLst>
                <a:ext uri="{FF2B5EF4-FFF2-40B4-BE49-F238E27FC236}">
                  <a16:creationId xmlns:a16="http://schemas.microsoft.com/office/drawing/2014/main" id="{7053947C-86BD-40AE-8006-568A3ECA9FDF}"/>
                </a:ext>
              </a:extLst>
            </p:cNvPr>
            <p:cNvSpPr/>
            <p:nvPr/>
          </p:nvSpPr>
          <p:spPr>
            <a:xfrm>
              <a:off x="0" y="0"/>
              <a:ext cx="606056" cy="59542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 sz="4400">
                <a:solidFill>
                  <a:schemeClr val="tx1"/>
                </a:solidFill>
              </a:endParaRPr>
            </a:p>
          </p:txBody>
        </p:sp>
        <p:pic>
          <p:nvPicPr>
            <p:cNvPr id="54" name="Imagen 53">
              <a:extLst>
                <a:ext uri="{FF2B5EF4-FFF2-40B4-BE49-F238E27FC236}">
                  <a16:creationId xmlns:a16="http://schemas.microsoft.com/office/drawing/2014/main" id="{1D9E6330-DCDD-46F6-AAE2-4985C382510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63" y="31898"/>
              <a:ext cx="509905" cy="50990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9C07A918-8AE4-43B4-8067-78FA8C415410}"/>
              </a:ext>
            </a:extLst>
          </p:cNvPr>
          <p:cNvGrpSpPr/>
          <p:nvPr/>
        </p:nvGrpSpPr>
        <p:grpSpPr>
          <a:xfrm>
            <a:off x="8556627" y="1659410"/>
            <a:ext cx="1110112" cy="1115172"/>
            <a:chOff x="0" y="0"/>
            <a:chExt cx="606056" cy="595423"/>
          </a:xfrm>
        </p:grpSpPr>
        <p:sp>
          <p:nvSpPr>
            <p:cNvPr id="56" name="Elipse 55">
              <a:extLst>
                <a:ext uri="{FF2B5EF4-FFF2-40B4-BE49-F238E27FC236}">
                  <a16:creationId xmlns:a16="http://schemas.microsoft.com/office/drawing/2014/main" id="{C54E2E6E-8070-484B-818A-A1D2187B2853}"/>
                </a:ext>
              </a:extLst>
            </p:cNvPr>
            <p:cNvSpPr/>
            <p:nvPr/>
          </p:nvSpPr>
          <p:spPr>
            <a:xfrm>
              <a:off x="0" y="0"/>
              <a:ext cx="606056" cy="59542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 sz="4400">
                <a:solidFill>
                  <a:schemeClr val="tx1"/>
                </a:solidFill>
              </a:endParaRPr>
            </a:p>
          </p:txBody>
        </p:sp>
        <p:pic>
          <p:nvPicPr>
            <p:cNvPr id="57" name="Imagen 56">
              <a:extLst>
                <a:ext uri="{FF2B5EF4-FFF2-40B4-BE49-F238E27FC236}">
                  <a16:creationId xmlns:a16="http://schemas.microsoft.com/office/drawing/2014/main" id="{449FBCF4-CAFF-44CA-AD51-0C566819749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57" y="28598"/>
              <a:ext cx="542925" cy="54165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4A6BB4DD-407A-4F28-9A5D-6FC44C5147C4}"/>
              </a:ext>
            </a:extLst>
          </p:cNvPr>
          <p:cNvGrpSpPr/>
          <p:nvPr/>
        </p:nvGrpSpPr>
        <p:grpSpPr>
          <a:xfrm>
            <a:off x="11082733" y="2915711"/>
            <a:ext cx="1110112" cy="1115172"/>
            <a:chOff x="0" y="0"/>
            <a:chExt cx="606056" cy="595423"/>
          </a:xfrm>
        </p:grpSpPr>
        <p:sp>
          <p:nvSpPr>
            <p:cNvPr id="59" name="Elipse 58">
              <a:extLst>
                <a:ext uri="{FF2B5EF4-FFF2-40B4-BE49-F238E27FC236}">
                  <a16:creationId xmlns:a16="http://schemas.microsoft.com/office/drawing/2014/main" id="{2CE590D4-E86D-49AD-B24E-190B701C6E93}"/>
                </a:ext>
              </a:extLst>
            </p:cNvPr>
            <p:cNvSpPr/>
            <p:nvPr/>
          </p:nvSpPr>
          <p:spPr>
            <a:xfrm>
              <a:off x="0" y="0"/>
              <a:ext cx="606056" cy="59542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 sz="4400">
                <a:solidFill>
                  <a:schemeClr val="tx1"/>
                </a:solidFill>
              </a:endParaRPr>
            </a:p>
          </p:txBody>
        </p:sp>
        <p:pic>
          <p:nvPicPr>
            <p:cNvPr id="60" name="Imagen 59">
              <a:extLst>
                <a:ext uri="{FF2B5EF4-FFF2-40B4-BE49-F238E27FC236}">
                  <a16:creationId xmlns:a16="http://schemas.microsoft.com/office/drawing/2014/main" id="{219140DF-ADD0-4690-BBCE-B8DDAA4AA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138223" y="63796"/>
              <a:ext cx="323215" cy="446405"/>
            </a:xfrm>
            <a:prstGeom prst="rect">
              <a:avLst/>
            </a:prstGeom>
          </p:spPr>
        </p:pic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1C36DE77-FFF2-4D1A-A9B4-6752977AA396}"/>
              </a:ext>
            </a:extLst>
          </p:cNvPr>
          <p:cNvGrpSpPr/>
          <p:nvPr/>
        </p:nvGrpSpPr>
        <p:grpSpPr>
          <a:xfrm>
            <a:off x="11650934" y="4434636"/>
            <a:ext cx="1109626" cy="1114369"/>
            <a:chOff x="0" y="0"/>
            <a:chExt cx="606056" cy="595423"/>
          </a:xfrm>
        </p:grpSpPr>
        <p:sp>
          <p:nvSpPr>
            <p:cNvPr id="62" name="Elipse 61">
              <a:extLst>
                <a:ext uri="{FF2B5EF4-FFF2-40B4-BE49-F238E27FC236}">
                  <a16:creationId xmlns:a16="http://schemas.microsoft.com/office/drawing/2014/main" id="{2BF1B9D4-137F-4F5A-9834-A6E770FEABAA}"/>
                </a:ext>
              </a:extLst>
            </p:cNvPr>
            <p:cNvSpPr/>
            <p:nvPr/>
          </p:nvSpPr>
          <p:spPr>
            <a:xfrm>
              <a:off x="0" y="0"/>
              <a:ext cx="606056" cy="59542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 sz="4400">
                <a:solidFill>
                  <a:schemeClr val="tx1"/>
                </a:solidFill>
              </a:endParaRPr>
            </a:p>
          </p:txBody>
        </p:sp>
        <p:pic>
          <p:nvPicPr>
            <p:cNvPr id="63" name="Imagen 62">
              <a:extLst>
                <a:ext uri="{FF2B5EF4-FFF2-40B4-BE49-F238E27FC236}">
                  <a16:creationId xmlns:a16="http://schemas.microsoft.com/office/drawing/2014/main" id="{5399147D-895A-4B75-A289-BDE8D65FB79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3796" y="21265"/>
              <a:ext cx="499110" cy="49911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94B5E625-54B0-480A-A482-A04BD87E6DD2}"/>
              </a:ext>
            </a:extLst>
          </p:cNvPr>
          <p:cNvGrpSpPr/>
          <p:nvPr/>
        </p:nvGrpSpPr>
        <p:grpSpPr>
          <a:xfrm>
            <a:off x="9953451" y="2021332"/>
            <a:ext cx="1110112" cy="1115172"/>
            <a:chOff x="0" y="0"/>
            <a:chExt cx="606056" cy="595423"/>
          </a:xfrm>
        </p:grpSpPr>
        <p:sp>
          <p:nvSpPr>
            <p:cNvPr id="65" name="Elipse 64">
              <a:extLst>
                <a:ext uri="{FF2B5EF4-FFF2-40B4-BE49-F238E27FC236}">
                  <a16:creationId xmlns:a16="http://schemas.microsoft.com/office/drawing/2014/main" id="{9448CBDF-87CE-4F20-B299-99A8DF0A9437}"/>
                </a:ext>
              </a:extLst>
            </p:cNvPr>
            <p:cNvSpPr/>
            <p:nvPr/>
          </p:nvSpPr>
          <p:spPr>
            <a:xfrm>
              <a:off x="0" y="0"/>
              <a:ext cx="606056" cy="59542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 sz="4400">
                <a:solidFill>
                  <a:schemeClr val="tx1"/>
                </a:solidFill>
              </a:endParaRPr>
            </a:p>
          </p:txBody>
        </p:sp>
        <p:pic>
          <p:nvPicPr>
            <p:cNvPr id="66" name="Imagen 65">
              <a:extLst>
                <a:ext uri="{FF2B5EF4-FFF2-40B4-BE49-F238E27FC236}">
                  <a16:creationId xmlns:a16="http://schemas.microsoft.com/office/drawing/2014/main" id="{111A060A-2F01-4BD4-86B9-7F75C0463A7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9291" y="109179"/>
              <a:ext cx="432707" cy="365539"/>
            </a:xfrm>
            <a:prstGeom prst="rect">
              <a:avLst/>
            </a:prstGeom>
          </p:spPr>
        </p:pic>
      </p:grpSp>
      <p:grpSp>
        <p:nvGrpSpPr>
          <p:cNvPr id="67" name="Grupo 66">
            <a:extLst>
              <a:ext uri="{FF2B5EF4-FFF2-40B4-BE49-F238E27FC236}">
                <a16:creationId xmlns:a16="http://schemas.microsoft.com/office/drawing/2014/main" id="{3D5BBFD6-860C-4F62-98E9-958B6DB7BB16}"/>
              </a:ext>
            </a:extLst>
          </p:cNvPr>
          <p:cNvGrpSpPr/>
          <p:nvPr/>
        </p:nvGrpSpPr>
        <p:grpSpPr>
          <a:xfrm>
            <a:off x="11419358" y="6042921"/>
            <a:ext cx="1110112" cy="1115172"/>
            <a:chOff x="0" y="0"/>
            <a:chExt cx="733647" cy="711835"/>
          </a:xfrm>
        </p:grpSpPr>
        <p:sp>
          <p:nvSpPr>
            <p:cNvPr id="68" name="Elipse 67">
              <a:extLst>
                <a:ext uri="{FF2B5EF4-FFF2-40B4-BE49-F238E27FC236}">
                  <a16:creationId xmlns:a16="http://schemas.microsoft.com/office/drawing/2014/main" id="{BB865666-B42E-4743-9150-26FC24E05A97}"/>
                </a:ext>
              </a:extLst>
            </p:cNvPr>
            <p:cNvSpPr/>
            <p:nvPr/>
          </p:nvSpPr>
          <p:spPr>
            <a:xfrm>
              <a:off x="0" y="0"/>
              <a:ext cx="733647" cy="711835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 sz="4400">
                <a:solidFill>
                  <a:schemeClr val="tx1"/>
                </a:solidFill>
              </a:endParaRPr>
            </a:p>
          </p:txBody>
        </p:sp>
        <p:pic>
          <p:nvPicPr>
            <p:cNvPr id="69" name="Imagen 68">
              <a:extLst>
                <a:ext uri="{FF2B5EF4-FFF2-40B4-BE49-F238E27FC236}">
                  <a16:creationId xmlns:a16="http://schemas.microsoft.com/office/drawing/2014/main" id="{875F1ABA-FB0A-4D8D-B11F-09CC9EC9B187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6174" y="105236"/>
              <a:ext cx="472216" cy="495327"/>
            </a:xfrm>
            <a:prstGeom prst="rect">
              <a:avLst/>
            </a:prstGeom>
          </p:spPr>
        </p:pic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id="{8B25CC7F-370E-4A4E-9963-2028071D79E7}"/>
              </a:ext>
            </a:extLst>
          </p:cNvPr>
          <p:cNvGrpSpPr/>
          <p:nvPr/>
        </p:nvGrpSpPr>
        <p:grpSpPr>
          <a:xfrm>
            <a:off x="8535492" y="7795132"/>
            <a:ext cx="1110112" cy="1115172"/>
            <a:chOff x="0" y="0"/>
            <a:chExt cx="606056" cy="595423"/>
          </a:xfrm>
        </p:grpSpPr>
        <p:sp>
          <p:nvSpPr>
            <p:cNvPr id="71" name="Elipse 70">
              <a:extLst>
                <a:ext uri="{FF2B5EF4-FFF2-40B4-BE49-F238E27FC236}">
                  <a16:creationId xmlns:a16="http://schemas.microsoft.com/office/drawing/2014/main" id="{2BD47987-A97C-40B3-9BC7-D23A41878E5D}"/>
                </a:ext>
              </a:extLst>
            </p:cNvPr>
            <p:cNvSpPr/>
            <p:nvPr/>
          </p:nvSpPr>
          <p:spPr>
            <a:xfrm>
              <a:off x="0" y="0"/>
              <a:ext cx="606056" cy="59542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 sz="4400">
                <a:solidFill>
                  <a:schemeClr val="tx1"/>
                </a:solidFill>
              </a:endParaRPr>
            </a:p>
          </p:txBody>
        </p:sp>
        <p:pic>
          <p:nvPicPr>
            <p:cNvPr id="72" name="Imagen 71">
              <a:extLst>
                <a:ext uri="{FF2B5EF4-FFF2-40B4-BE49-F238E27FC236}">
                  <a16:creationId xmlns:a16="http://schemas.microsoft.com/office/drawing/2014/main" id="{59E31532-DCF7-443C-9789-B167982A902D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98" y="42531"/>
              <a:ext cx="488950" cy="4889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id="{33EEE9A7-4B88-43A2-8983-5C5ECAF4CA11}"/>
              </a:ext>
            </a:extLst>
          </p:cNvPr>
          <p:cNvGrpSpPr/>
          <p:nvPr/>
        </p:nvGrpSpPr>
        <p:grpSpPr>
          <a:xfrm>
            <a:off x="10438240" y="7243906"/>
            <a:ext cx="1110112" cy="1115172"/>
            <a:chOff x="-18240" y="0"/>
            <a:chExt cx="606056" cy="595423"/>
          </a:xfrm>
        </p:grpSpPr>
        <p:sp>
          <p:nvSpPr>
            <p:cNvPr id="74" name="Elipse 73">
              <a:extLst>
                <a:ext uri="{FF2B5EF4-FFF2-40B4-BE49-F238E27FC236}">
                  <a16:creationId xmlns:a16="http://schemas.microsoft.com/office/drawing/2014/main" id="{A15D251D-F173-4A66-8F0E-B39172EAB664}"/>
                </a:ext>
              </a:extLst>
            </p:cNvPr>
            <p:cNvSpPr/>
            <p:nvPr/>
          </p:nvSpPr>
          <p:spPr>
            <a:xfrm>
              <a:off x="-18240" y="0"/>
              <a:ext cx="606056" cy="59542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 sz="4400">
                <a:solidFill>
                  <a:schemeClr val="tx1"/>
                </a:solidFill>
              </a:endParaRPr>
            </a:p>
          </p:txBody>
        </p:sp>
        <p:pic>
          <p:nvPicPr>
            <p:cNvPr id="75" name="Imagen 74">
              <a:extLst>
                <a:ext uri="{FF2B5EF4-FFF2-40B4-BE49-F238E27FC236}">
                  <a16:creationId xmlns:a16="http://schemas.microsoft.com/office/drawing/2014/main" id="{CEF115E2-0AD9-4C09-8398-8862E5758166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7" y="10632"/>
              <a:ext cx="541655" cy="54165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2F177D17-833D-40C8-BE59-84A078045B79}"/>
              </a:ext>
            </a:extLst>
          </p:cNvPr>
          <p:cNvGrpSpPr/>
          <p:nvPr/>
        </p:nvGrpSpPr>
        <p:grpSpPr>
          <a:xfrm>
            <a:off x="6934935" y="7329989"/>
            <a:ext cx="1110112" cy="1115172"/>
            <a:chOff x="0" y="-1"/>
            <a:chExt cx="606056" cy="595424"/>
          </a:xfrm>
        </p:grpSpPr>
        <p:sp>
          <p:nvSpPr>
            <p:cNvPr id="77" name="Elipse 76">
              <a:extLst>
                <a:ext uri="{FF2B5EF4-FFF2-40B4-BE49-F238E27FC236}">
                  <a16:creationId xmlns:a16="http://schemas.microsoft.com/office/drawing/2014/main" id="{787CAB7F-0913-42E9-903A-08736B4DE311}"/>
                </a:ext>
              </a:extLst>
            </p:cNvPr>
            <p:cNvSpPr/>
            <p:nvPr/>
          </p:nvSpPr>
          <p:spPr>
            <a:xfrm>
              <a:off x="0" y="0"/>
              <a:ext cx="606056" cy="59542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 sz="4400">
                <a:solidFill>
                  <a:schemeClr val="tx1"/>
                </a:solidFill>
              </a:endParaRPr>
            </a:p>
          </p:txBody>
        </p:sp>
        <p:pic>
          <p:nvPicPr>
            <p:cNvPr id="78" name="Imagen 77">
              <a:extLst>
                <a:ext uri="{FF2B5EF4-FFF2-40B4-BE49-F238E27FC236}">
                  <a16:creationId xmlns:a16="http://schemas.microsoft.com/office/drawing/2014/main" id="{EB1627D2-373F-4093-8651-65C46D7244F4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98" y="-1"/>
              <a:ext cx="552450" cy="552450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79" name="Conector recto 78">
            <a:extLst>
              <a:ext uri="{FF2B5EF4-FFF2-40B4-BE49-F238E27FC236}">
                <a16:creationId xmlns:a16="http://schemas.microsoft.com/office/drawing/2014/main" id="{776AB5BE-02DD-4470-A2E9-B10C4C45C836}"/>
              </a:ext>
            </a:extLst>
          </p:cNvPr>
          <p:cNvCxnSpPr>
            <a:cxnSpLocks/>
          </p:cNvCxnSpPr>
          <p:nvPr/>
        </p:nvCxnSpPr>
        <p:spPr>
          <a:xfrm flipH="1">
            <a:off x="6767737" y="5549005"/>
            <a:ext cx="5498733" cy="1703739"/>
          </a:xfrm>
          <a:prstGeom prst="line">
            <a:avLst/>
          </a:prstGeom>
          <a:noFill/>
          <a:ln w="22225" cap="flat">
            <a:solidFill>
              <a:schemeClr val="tx1">
                <a:lumMod val="50000"/>
                <a:lumOff val="50000"/>
                <a:alpha val="50000"/>
              </a:schemeClr>
            </a:solidFill>
            <a:prstDash val="sysDot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0" name="Conector recto 79">
            <a:extLst>
              <a:ext uri="{FF2B5EF4-FFF2-40B4-BE49-F238E27FC236}">
                <a16:creationId xmlns:a16="http://schemas.microsoft.com/office/drawing/2014/main" id="{5BC9076B-95CD-4B72-8B81-82148ED167B1}"/>
              </a:ext>
            </a:extLst>
          </p:cNvPr>
          <p:cNvCxnSpPr>
            <a:cxnSpLocks/>
          </p:cNvCxnSpPr>
          <p:nvPr/>
        </p:nvCxnSpPr>
        <p:spPr>
          <a:xfrm flipH="1">
            <a:off x="6974683" y="1989823"/>
            <a:ext cx="1615814" cy="5689680"/>
          </a:xfrm>
          <a:prstGeom prst="line">
            <a:avLst/>
          </a:prstGeom>
          <a:noFill/>
          <a:ln w="22225" cap="flat">
            <a:solidFill>
              <a:schemeClr val="tx1">
                <a:lumMod val="50000"/>
                <a:lumOff val="50000"/>
                <a:alpha val="50000"/>
              </a:schemeClr>
            </a:solidFill>
            <a:prstDash val="sysDot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1" name="Conector recto 80">
            <a:extLst>
              <a:ext uri="{FF2B5EF4-FFF2-40B4-BE49-F238E27FC236}">
                <a16:creationId xmlns:a16="http://schemas.microsoft.com/office/drawing/2014/main" id="{20F2E201-3F9E-4B0F-BC00-27DB1E85B7FB}"/>
              </a:ext>
            </a:extLst>
          </p:cNvPr>
          <p:cNvCxnSpPr>
            <a:cxnSpLocks/>
            <a:stCxn id="65" idx="1"/>
            <a:endCxn id="44" idx="1"/>
          </p:cNvCxnSpPr>
          <p:nvPr/>
        </p:nvCxnSpPr>
        <p:spPr>
          <a:xfrm flipH="1">
            <a:off x="6059718" y="2184645"/>
            <a:ext cx="4056305" cy="4238997"/>
          </a:xfrm>
          <a:prstGeom prst="line">
            <a:avLst/>
          </a:prstGeom>
          <a:noFill/>
          <a:ln w="22225" cap="flat">
            <a:solidFill>
              <a:schemeClr val="tx1">
                <a:lumMod val="50000"/>
                <a:lumOff val="50000"/>
                <a:alpha val="50000"/>
              </a:schemeClr>
            </a:solidFill>
            <a:prstDash val="sysDot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2" name="Conector recto 81">
            <a:extLst>
              <a:ext uri="{FF2B5EF4-FFF2-40B4-BE49-F238E27FC236}">
                <a16:creationId xmlns:a16="http://schemas.microsoft.com/office/drawing/2014/main" id="{55BC152F-5D74-4288-9A04-33D0600EE592}"/>
              </a:ext>
            </a:extLst>
          </p:cNvPr>
          <p:cNvCxnSpPr>
            <a:cxnSpLocks/>
          </p:cNvCxnSpPr>
          <p:nvPr/>
        </p:nvCxnSpPr>
        <p:spPr>
          <a:xfrm flipH="1">
            <a:off x="5910470" y="2973805"/>
            <a:ext cx="5485099" cy="1759109"/>
          </a:xfrm>
          <a:prstGeom prst="line">
            <a:avLst/>
          </a:prstGeom>
          <a:noFill/>
          <a:ln w="22225" cap="flat">
            <a:solidFill>
              <a:schemeClr val="tx1">
                <a:lumMod val="50000"/>
                <a:lumOff val="50000"/>
                <a:alpha val="50000"/>
              </a:schemeClr>
            </a:solidFill>
            <a:prstDash val="sysDot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3" name="Conector recto 82">
            <a:extLst>
              <a:ext uri="{FF2B5EF4-FFF2-40B4-BE49-F238E27FC236}">
                <a16:creationId xmlns:a16="http://schemas.microsoft.com/office/drawing/2014/main" id="{EFC94570-46DD-433C-A6A9-83FB89B5D81A}"/>
              </a:ext>
            </a:extLst>
          </p:cNvPr>
          <p:cNvCxnSpPr>
            <a:cxnSpLocks/>
          </p:cNvCxnSpPr>
          <p:nvPr/>
        </p:nvCxnSpPr>
        <p:spPr>
          <a:xfrm>
            <a:off x="9579935" y="1871330"/>
            <a:ext cx="1902011" cy="5669286"/>
          </a:xfrm>
          <a:prstGeom prst="line">
            <a:avLst/>
          </a:prstGeom>
          <a:noFill/>
          <a:ln w="22225" cap="flat">
            <a:solidFill>
              <a:schemeClr val="tx1">
                <a:lumMod val="50000"/>
                <a:lumOff val="50000"/>
                <a:alpha val="50000"/>
              </a:schemeClr>
            </a:solidFill>
            <a:prstDash val="sysDot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4" name="Conector recto 83">
            <a:extLst>
              <a:ext uri="{FF2B5EF4-FFF2-40B4-BE49-F238E27FC236}">
                <a16:creationId xmlns:a16="http://schemas.microsoft.com/office/drawing/2014/main" id="{499969FA-AE9E-4F92-ABF4-C8F04D78B25C}"/>
              </a:ext>
            </a:extLst>
          </p:cNvPr>
          <p:cNvCxnSpPr>
            <a:cxnSpLocks/>
            <a:endCxn id="68" idx="7"/>
          </p:cNvCxnSpPr>
          <p:nvPr/>
        </p:nvCxnSpPr>
        <p:spPr>
          <a:xfrm>
            <a:off x="8022170" y="2372488"/>
            <a:ext cx="4344728" cy="3833746"/>
          </a:xfrm>
          <a:prstGeom prst="line">
            <a:avLst/>
          </a:prstGeom>
          <a:noFill/>
          <a:ln w="22225" cap="flat">
            <a:solidFill>
              <a:schemeClr val="tx1">
                <a:lumMod val="50000"/>
                <a:lumOff val="50000"/>
                <a:alpha val="50000"/>
              </a:schemeClr>
            </a:solidFill>
            <a:prstDash val="sysDot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id="{25DBC9E5-24F6-4652-8E43-88353AD5BCB9}"/>
              </a:ext>
            </a:extLst>
          </p:cNvPr>
          <p:cNvCxnSpPr>
            <a:cxnSpLocks/>
          </p:cNvCxnSpPr>
          <p:nvPr/>
        </p:nvCxnSpPr>
        <p:spPr>
          <a:xfrm flipH="1">
            <a:off x="9614445" y="2868431"/>
            <a:ext cx="1390989" cy="5659437"/>
          </a:xfrm>
          <a:prstGeom prst="line">
            <a:avLst/>
          </a:prstGeom>
          <a:noFill/>
          <a:ln w="22225" cap="flat">
            <a:solidFill>
              <a:schemeClr val="tx1">
                <a:lumMod val="50000"/>
                <a:lumOff val="50000"/>
                <a:alpha val="50000"/>
              </a:schemeClr>
            </a:solidFill>
            <a:prstDash val="sysDot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6" name="Conector recto 85">
            <a:extLst>
              <a:ext uri="{FF2B5EF4-FFF2-40B4-BE49-F238E27FC236}">
                <a16:creationId xmlns:a16="http://schemas.microsoft.com/office/drawing/2014/main" id="{2902E204-380D-4D9B-9098-C70F75E46ED4}"/>
              </a:ext>
            </a:extLst>
          </p:cNvPr>
          <p:cNvCxnSpPr>
            <a:cxnSpLocks/>
          </p:cNvCxnSpPr>
          <p:nvPr/>
        </p:nvCxnSpPr>
        <p:spPr>
          <a:xfrm flipH="1" flipV="1">
            <a:off x="6667657" y="3273130"/>
            <a:ext cx="5685717" cy="1161507"/>
          </a:xfrm>
          <a:prstGeom prst="line">
            <a:avLst/>
          </a:prstGeom>
          <a:noFill/>
          <a:ln w="22225" cap="flat">
            <a:solidFill>
              <a:schemeClr val="tx1">
                <a:lumMod val="50000"/>
                <a:lumOff val="50000"/>
                <a:alpha val="50000"/>
              </a:schemeClr>
            </a:solidFill>
            <a:prstDash val="sysDot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7" name="Conector recto 86">
            <a:extLst>
              <a:ext uri="{FF2B5EF4-FFF2-40B4-BE49-F238E27FC236}">
                <a16:creationId xmlns:a16="http://schemas.microsoft.com/office/drawing/2014/main" id="{410B550F-DFDA-45AA-B780-0E11E903A506}"/>
              </a:ext>
            </a:extLst>
          </p:cNvPr>
          <p:cNvCxnSpPr>
            <a:cxnSpLocks/>
          </p:cNvCxnSpPr>
          <p:nvPr/>
        </p:nvCxnSpPr>
        <p:spPr>
          <a:xfrm flipH="1" flipV="1">
            <a:off x="6015007" y="4141984"/>
            <a:ext cx="4653517" cy="4107596"/>
          </a:xfrm>
          <a:prstGeom prst="line">
            <a:avLst/>
          </a:prstGeom>
          <a:noFill/>
          <a:ln w="22225" cap="flat">
            <a:solidFill>
              <a:schemeClr val="tx1">
                <a:lumMod val="50000"/>
                <a:lumOff val="50000"/>
                <a:alpha val="50000"/>
              </a:schemeClr>
            </a:solidFill>
            <a:prstDash val="sysDot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8" name="Conector recto 87">
            <a:extLst>
              <a:ext uri="{FF2B5EF4-FFF2-40B4-BE49-F238E27FC236}">
                <a16:creationId xmlns:a16="http://schemas.microsoft.com/office/drawing/2014/main" id="{49F477BF-ED26-45B5-8088-88E508D2EC8F}"/>
              </a:ext>
            </a:extLst>
          </p:cNvPr>
          <p:cNvCxnSpPr>
            <a:cxnSpLocks/>
          </p:cNvCxnSpPr>
          <p:nvPr/>
        </p:nvCxnSpPr>
        <p:spPr>
          <a:xfrm flipH="1" flipV="1">
            <a:off x="6982893" y="2868431"/>
            <a:ext cx="1584029" cy="5706289"/>
          </a:xfrm>
          <a:prstGeom prst="line">
            <a:avLst/>
          </a:prstGeom>
          <a:noFill/>
          <a:ln w="22225" cap="flat">
            <a:solidFill>
              <a:schemeClr val="tx1">
                <a:lumMod val="50000"/>
                <a:lumOff val="50000"/>
                <a:alpha val="50000"/>
              </a:schemeClr>
            </a:solidFill>
            <a:prstDash val="sysDot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9" name="Conector recto 88">
            <a:extLst>
              <a:ext uri="{FF2B5EF4-FFF2-40B4-BE49-F238E27FC236}">
                <a16:creationId xmlns:a16="http://schemas.microsoft.com/office/drawing/2014/main" id="{7AFE7DB5-6A7F-45F2-9441-634ACD0AD7D2}"/>
              </a:ext>
            </a:extLst>
          </p:cNvPr>
          <p:cNvCxnSpPr>
            <a:cxnSpLocks/>
            <a:endCxn id="47" idx="4"/>
          </p:cNvCxnSpPr>
          <p:nvPr/>
        </p:nvCxnSpPr>
        <p:spPr>
          <a:xfrm flipH="1" flipV="1">
            <a:off x="6036143" y="5838556"/>
            <a:ext cx="5796592" cy="1311162"/>
          </a:xfrm>
          <a:prstGeom prst="line">
            <a:avLst/>
          </a:prstGeom>
          <a:noFill/>
          <a:ln w="22225" cap="flat">
            <a:solidFill>
              <a:schemeClr val="tx1">
                <a:lumMod val="50000"/>
                <a:lumOff val="50000"/>
                <a:alpha val="50000"/>
              </a:schemeClr>
            </a:solidFill>
            <a:prstDash val="sysDot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0" name="Conector recto 89">
            <a:extLst>
              <a:ext uri="{FF2B5EF4-FFF2-40B4-BE49-F238E27FC236}">
                <a16:creationId xmlns:a16="http://schemas.microsoft.com/office/drawing/2014/main" id="{1F69CEF5-ED65-44E1-9C9A-7ADE0D1B96E8}"/>
              </a:ext>
            </a:extLst>
          </p:cNvPr>
          <p:cNvCxnSpPr>
            <a:cxnSpLocks/>
          </p:cNvCxnSpPr>
          <p:nvPr/>
        </p:nvCxnSpPr>
        <p:spPr>
          <a:xfrm flipH="1">
            <a:off x="7867233" y="3729831"/>
            <a:ext cx="4282514" cy="4567346"/>
          </a:xfrm>
          <a:prstGeom prst="line">
            <a:avLst/>
          </a:prstGeom>
          <a:noFill/>
          <a:ln w="22225" cap="flat">
            <a:solidFill>
              <a:schemeClr val="tx1">
                <a:lumMod val="50000"/>
                <a:lumOff val="50000"/>
                <a:alpha val="50000"/>
              </a:schemeClr>
            </a:solidFill>
            <a:prstDash val="sysDot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1" name="Cuadro de texto 2">
            <a:extLst>
              <a:ext uri="{FF2B5EF4-FFF2-40B4-BE49-F238E27FC236}">
                <a16:creationId xmlns:a16="http://schemas.microsoft.com/office/drawing/2014/main" id="{663122D4-FBD1-4A55-B156-8DCD84A24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898" y="6768406"/>
            <a:ext cx="1902879" cy="741854"/>
          </a:xfrm>
          <a:prstGeom prst="rect">
            <a:avLst/>
          </a:prstGeom>
          <a:noFill/>
          <a:ln w="19050"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eaLnBrk="0" fontAlgn="base" hangingPunct="0">
              <a:spcAft>
                <a:spcPts val="0"/>
              </a:spcAft>
            </a:pPr>
            <a:r>
              <a:rPr lang="es-ES" kern="1200" dirty="0">
                <a:solidFill>
                  <a:srgbClr val="011E4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Reclusas y </a:t>
            </a:r>
          </a:p>
          <a:p>
            <a:pPr algn="ctr" eaLnBrk="0" fontAlgn="base" hangingPunct="0">
              <a:spcAft>
                <a:spcPts val="0"/>
              </a:spcAft>
            </a:pPr>
            <a:r>
              <a:rPr lang="es-ES" kern="1200" dirty="0">
                <a:solidFill>
                  <a:srgbClr val="011E4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ex-reclusas</a:t>
            </a:r>
            <a:endParaRPr lang="es-ES" sz="3200" dirty="0">
              <a:solidFill>
                <a:srgbClr val="011E4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92" name="Cuadro de texto 2">
            <a:extLst>
              <a:ext uri="{FF2B5EF4-FFF2-40B4-BE49-F238E27FC236}">
                <a16:creationId xmlns:a16="http://schemas.microsoft.com/office/drawing/2014/main" id="{A8A0EBED-4434-4BC9-BF40-EDBBE0869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1698" y="4873950"/>
            <a:ext cx="1902879" cy="642567"/>
          </a:xfrm>
          <a:prstGeom prst="rect">
            <a:avLst/>
          </a:prstGeom>
          <a:noFill/>
          <a:ln w="19050"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 eaLnBrk="0" fontAlgn="base" hangingPunct="0">
              <a:spcAft>
                <a:spcPts val="0"/>
              </a:spcAft>
            </a:pPr>
            <a:r>
              <a:rPr lang="es-ES" kern="1200" dirty="0">
                <a:solidFill>
                  <a:srgbClr val="011E4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Con discapacidad</a:t>
            </a:r>
            <a:endParaRPr lang="es-ES" sz="3200" dirty="0">
              <a:solidFill>
                <a:srgbClr val="011E4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93" name="Cuadro de texto 2">
            <a:extLst>
              <a:ext uri="{FF2B5EF4-FFF2-40B4-BE49-F238E27FC236}">
                <a16:creationId xmlns:a16="http://schemas.microsoft.com/office/drawing/2014/main" id="{F0D65D8C-859D-4A0C-9DF4-03816B84AB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9631" y="2957687"/>
            <a:ext cx="1987334" cy="642567"/>
          </a:xfrm>
          <a:prstGeom prst="rect">
            <a:avLst/>
          </a:prstGeom>
          <a:noFill/>
          <a:ln w="19050"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 eaLnBrk="0" fontAlgn="base" hangingPunct="0">
              <a:spcAft>
                <a:spcPts val="0"/>
              </a:spcAft>
            </a:pPr>
            <a:r>
              <a:rPr lang="es-ES" kern="1200">
                <a:solidFill>
                  <a:srgbClr val="011E4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Con problemas </a:t>
            </a:r>
          </a:p>
          <a:p>
            <a:pPr algn="r" eaLnBrk="0" fontAlgn="base" hangingPunct="0">
              <a:spcAft>
                <a:spcPts val="0"/>
              </a:spcAft>
            </a:pPr>
            <a:r>
              <a:rPr lang="es-ES" kern="1200">
                <a:solidFill>
                  <a:srgbClr val="011E4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de salud</a:t>
            </a:r>
            <a:endParaRPr lang="es-ES" sz="3200">
              <a:solidFill>
                <a:srgbClr val="011E4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94" name="Cuadro de texto 2">
            <a:extLst>
              <a:ext uri="{FF2B5EF4-FFF2-40B4-BE49-F238E27FC236}">
                <a16:creationId xmlns:a16="http://schemas.microsoft.com/office/drawing/2014/main" id="{0AA7AAF5-105F-401F-8879-F3E893987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7448" y="1431449"/>
            <a:ext cx="1802450" cy="818122"/>
          </a:xfrm>
          <a:prstGeom prst="rect">
            <a:avLst/>
          </a:prstGeom>
          <a:noFill/>
          <a:ln w="19050"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 eaLnBrk="0" fontAlgn="base" hangingPunct="0">
              <a:spcAft>
                <a:spcPts val="0"/>
              </a:spcAft>
            </a:pPr>
            <a:r>
              <a:rPr lang="es-ES" kern="1200">
                <a:solidFill>
                  <a:srgbClr val="011E4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Población </a:t>
            </a:r>
          </a:p>
          <a:p>
            <a:pPr algn="r" eaLnBrk="0" fontAlgn="base" hangingPunct="0">
              <a:spcAft>
                <a:spcPts val="0"/>
              </a:spcAft>
            </a:pPr>
            <a:r>
              <a:rPr lang="es-ES" kern="1200">
                <a:solidFill>
                  <a:srgbClr val="011E4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en general</a:t>
            </a:r>
            <a:endParaRPr lang="es-ES" sz="3200">
              <a:solidFill>
                <a:srgbClr val="011E4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95" name="Cuadro de texto 2">
            <a:extLst>
              <a:ext uri="{FF2B5EF4-FFF2-40B4-BE49-F238E27FC236}">
                <a16:creationId xmlns:a16="http://schemas.microsoft.com/office/drawing/2014/main" id="{9C503424-EE93-4B82-AEC4-8948A9476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1099" y="694793"/>
            <a:ext cx="1515883" cy="799087"/>
          </a:xfrm>
          <a:prstGeom prst="rect">
            <a:avLst/>
          </a:prstGeom>
          <a:noFill/>
          <a:ln w="19050"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eaLnBrk="0" fontAlgn="base" hangingPunct="0">
              <a:spcAft>
                <a:spcPts val="0"/>
              </a:spcAft>
            </a:pPr>
            <a:r>
              <a:rPr lang="es-ES" kern="1200" dirty="0">
                <a:solidFill>
                  <a:srgbClr val="011E4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Mayores y cuidadoras</a:t>
            </a:r>
            <a:endParaRPr lang="es-ES" sz="3200" dirty="0">
              <a:solidFill>
                <a:srgbClr val="011E4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96" name="Cuadro de texto 2">
            <a:extLst>
              <a:ext uri="{FF2B5EF4-FFF2-40B4-BE49-F238E27FC236}">
                <a16:creationId xmlns:a16="http://schemas.microsoft.com/office/drawing/2014/main" id="{E85F52C6-7B0D-424E-AA3C-0F5182E49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14647" y="4735321"/>
            <a:ext cx="1292134" cy="762177"/>
          </a:xfrm>
          <a:prstGeom prst="rect">
            <a:avLst/>
          </a:prstGeom>
          <a:noFill/>
          <a:ln w="19050"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eaLnBrk="0" fontAlgn="base" hangingPunct="0">
              <a:spcAft>
                <a:spcPts val="0"/>
              </a:spcAft>
            </a:pPr>
            <a:r>
              <a:rPr lang="es-ES" kern="1200">
                <a:solidFill>
                  <a:srgbClr val="011E4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Jóvenes</a:t>
            </a:r>
            <a:endParaRPr lang="es-ES" sz="3200">
              <a:solidFill>
                <a:srgbClr val="011E4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97" name="Cuadro de texto 2">
            <a:extLst>
              <a:ext uri="{FF2B5EF4-FFF2-40B4-BE49-F238E27FC236}">
                <a16:creationId xmlns:a16="http://schemas.microsoft.com/office/drawing/2014/main" id="{EA0132F1-F0F3-4453-9D23-487149F15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97740" y="2933649"/>
            <a:ext cx="1292134" cy="851200"/>
          </a:xfrm>
          <a:prstGeom prst="rect">
            <a:avLst/>
          </a:prstGeom>
          <a:noFill/>
          <a:ln w="19050"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s-ES" kern="1200" dirty="0">
                <a:solidFill>
                  <a:srgbClr val="011E4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Infancia</a:t>
            </a:r>
            <a:endParaRPr lang="es-ES" sz="3200" dirty="0">
              <a:solidFill>
                <a:srgbClr val="011E4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98" name="Cuadro de texto 2">
            <a:extLst>
              <a:ext uri="{FF2B5EF4-FFF2-40B4-BE49-F238E27FC236}">
                <a16:creationId xmlns:a16="http://schemas.microsoft.com/office/drawing/2014/main" id="{2F9423A2-6027-4374-9357-8BA0BC4FE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39370" y="1068888"/>
            <a:ext cx="2880280" cy="636601"/>
          </a:xfrm>
          <a:prstGeom prst="rect">
            <a:avLst/>
          </a:prstGeom>
          <a:noFill/>
          <a:ln w="19050"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s-ES" kern="1200">
                <a:solidFill>
                  <a:srgbClr val="011E4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En situación </a:t>
            </a:r>
          </a:p>
          <a:p>
            <a:pPr eaLnBrk="0" fontAlgn="base" hangingPunct="0">
              <a:spcAft>
                <a:spcPts val="0"/>
              </a:spcAft>
            </a:pPr>
            <a:r>
              <a:rPr lang="es-ES" kern="1200">
                <a:solidFill>
                  <a:srgbClr val="011E4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de extrema </a:t>
            </a:r>
          </a:p>
          <a:p>
            <a:pPr eaLnBrk="0" fontAlgn="base" hangingPunct="0">
              <a:spcAft>
                <a:spcPts val="0"/>
              </a:spcAft>
            </a:pPr>
            <a:r>
              <a:rPr lang="es-ES" kern="1200">
                <a:solidFill>
                  <a:srgbClr val="011E4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vulnerabilidad</a:t>
            </a:r>
            <a:endParaRPr lang="es-ES" sz="3200">
              <a:solidFill>
                <a:srgbClr val="011E4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99" name="Cuadro de texto 2">
            <a:extLst>
              <a:ext uri="{FF2B5EF4-FFF2-40B4-BE49-F238E27FC236}">
                <a16:creationId xmlns:a16="http://schemas.microsoft.com/office/drawing/2014/main" id="{CC355036-87E5-409F-9B02-CA916507B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45997" y="6736236"/>
            <a:ext cx="1578831" cy="762177"/>
          </a:xfrm>
          <a:prstGeom prst="rect">
            <a:avLst/>
          </a:prstGeom>
          <a:noFill/>
          <a:ln w="19050"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eaLnBrk="0" fontAlgn="base" hangingPunct="0">
              <a:spcAft>
                <a:spcPts val="0"/>
              </a:spcAft>
            </a:pPr>
            <a:r>
              <a:rPr lang="es-ES" kern="1200">
                <a:solidFill>
                  <a:srgbClr val="011E4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Inmigrantes</a:t>
            </a:r>
            <a:endParaRPr lang="es-ES" sz="3200">
              <a:solidFill>
                <a:srgbClr val="011E4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100" name="Cuadro de texto 2">
            <a:extLst>
              <a:ext uri="{FF2B5EF4-FFF2-40B4-BE49-F238E27FC236}">
                <a16:creationId xmlns:a16="http://schemas.microsoft.com/office/drawing/2014/main" id="{EA62B9B3-E020-43FF-9C05-02FC37E73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53532" y="8258123"/>
            <a:ext cx="2207182" cy="633193"/>
          </a:xfrm>
          <a:prstGeom prst="rect">
            <a:avLst/>
          </a:prstGeom>
          <a:noFill/>
          <a:ln w="19050"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eaLnBrk="0" fontAlgn="base" hangingPunct="0">
              <a:spcAft>
                <a:spcPts val="0"/>
              </a:spcAft>
            </a:pPr>
            <a:r>
              <a:rPr lang="es-ES" kern="1200">
                <a:solidFill>
                  <a:srgbClr val="011E4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Solicitantes de </a:t>
            </a:r>
          </a:p>
          <a:p>
            <a:pPr algn="ctr" eaLnBrk="0" fontAlgn="base" hangingPunct="0">
              <a:spcAft>
                <a:spcPts val="0"/>
              </a:spcAft>
            </a:pPr>
            <a:r>
              <a:rPr lang="es-ES" kern="1200">
                <a:solidFill>
                  <a:srgbClr val="011E4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asilo y refugio</a:t>
            </a:r>
            <a:endParaRPr lang="es-ES" sz="3200">
              <a:solidFill>
                <a:srgbClr val="011E4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101" name="Cuadro de texto 2">
            <a:extLst>
              <a:ext uri="{FF2B5EF4-FFF2-40B4-BE49-F238E27FC236}">
                <a16:creationId xmlns:a16="http://schemas.microsoft.com/office/drawing/2014/main" id="{BA4324D5-A1AE-4105-ADD6-BAF07978B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9952" y="9300925"/>
            <a:ext cx="2703462" cy="570143"/>
          </a:xfrm>
          <a:prstGeom prst="rect">
            <a:avLst/>
          </a:prstGeom>
          <a:noFill/>
          <a:ln w="19050"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eaLnBrk="0" fontAlgn="base" hangingPunct="0">
              <a:spcAft>
                <a:spcPts val="0"/>
              </a:spcAft>
            </a:pPr>
            <a:r>
              <a:rPr lang="es-ES" kern="1200" dirty="0">
                <a:solidFill>
                  <a:srgbClr val="011E4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Mujeres en dificultad </a:t>
            </a:r>
          </a:p>
          <a:p>
            <a:pPr algn="ctr" eaLnBrk="0" fontAlgn="base" hangingPunct="0">
              <a:spcAft>
                <a:spcPts val="0"/>
              </a:spcAft>
            </a:pPr>
            <a:r>
              <a:rPr lang="es-ES" kern="1200" dirty="0">
                <a:solidFill>
                  <a:srgbClr val="011E4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social</a:t>
            </a:r>
            <a:endParaRPr lang="es-ES" sz="3200" dirty="0">
              <a:solidFill>
                <a:srgbClr val="011E4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102" name="Cuadro de texto 2">
            <a:extLst>
              <a:ext uri="{FF2B5EF4-FFF2-40B4-BE49-F238E27FC236}">
                <a16:creationId xmlns:a16="http://schemas.microsoft.com/office/drawing/2014/main" id="{DF855C4B-CDD6-482E-97C8-735653937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3538" y="8102356"/>
            <a:ext cx="4231578" cy="1061430"/>
          </a:xfrm>
          <a:prstGeom prst="rect">
            <a:avLst/>
          </a:prstGeom>
          <a:noFill/>
          <a:ln w="19050"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 eaLnBrk="0" fontAlgn="base" hangingPunct="0">
              <a:spcAft>
                <a:spcPts val="0"/>
              </a:spcAft>
            </a:pPr>
            <a:r>
              <a:rPr lang="es-ES" kern="1200" dirty="0">
                <a:solidFill>
                  <a:srgbClr val="011E4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Desempleadas </a:t>
            </a:r>
          </a:p>
          <a:p>
            <a:pPr algn="r" eaLnBrk="0" fontAlgn="base" hangingPunct="0">
              <a:spcAft>
                <a:spcPts val="0"/>
              </a:spcAft>
            </a:pPr>
            <a:r>
              <a:rPr lang="es-ES" kern="1200" dirty="0">
                <a:solidFill>
                  <a:srgbClr val="011E4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y en precariedad </a:t>
            </a:r>
          </a:p>
          <a:p>
            <a:pPr algn="r" eaLnBrk="0" fontAlgn="base" hangingPunct="0">
              <a:spcAft>
                <a:spcPts val="0"/>
              </a:spcAft>
            </a:pPr>
            <a:r>
              <a:rPr lang="es-ES" kern="1200" dirty="0">
                <a:solidFill>
                  <a:srgbClr val="011E4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laboral</a:t>
            </a:r>
            <a:endParaRPr lang="es-ES" sz="3200" dirty="0">
              <a:solidFill>
                <a:srgbClr val="011E4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103" name="Cuadro de texto 2">
            <a:extLst>
              <a:ext uri="{FF2B5EF4-FFF2-40B4-BE49-F238E27FC236}">
                <a16:creationId xmlns:a16="http://schemas.microsoft.com/office/drawing/2014/main" id="{663122D4-FBD1-4A55-B156-8DCD84A24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8466" y="6798762"/>
            <a:ext cx="1135391" cy="741854"/>
          </a:xfrm>
          <a:prstGeom prst="rect">
            <a:avLst/>
          </a:prstGeom>
          <a:noFill/>
          <a:ln w="19050"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eaLnBrk="0" fontAlgn="base" hangingPunct="0">
              <a:spcAft>
                <a:spcPts val="0"/>
              </a:spcAft>
            </a:pPr>
            <a:r>
              <a:rPr lang="es-ES" b="1" kern="1200" dirty="0">
                <a:solidFill>
                  <a:srgbClr val="011E4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Sin datos</a:t>
            </a:r>
            <a:endParaRPr lang="es-ES" sz="3200" b="1" dirty="0">
              <a:solidFill>
                <a:srgbClr val="011E41"/>
              </a:solidFill>
              <a:effectLst/>
              <a:latin typeface="Montserrat" panose="000005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104" name="Cuadro de texto 2">
            <a:extLst>
              <a:ext uri="{FF2B5EF4-FFF2-40B4-BE49-F238E27FC236}">
                <a16:creationId xmlns:a16="http://schemas.microsoft.com/office/drawing/2014/main" id="{A8A0EBED-4434-4BC9-BF40-EDBBE0869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339" y="4854931"/>
            <a:ext cx="1902879" cy="642567"/>
          </a:xfrm>
          <a:prstGeom prst="rect">
            <a:avLst/>
          </a:prstGeom>
          <a:noFill/>
          <a:ln w="19050"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 eaLnBrk="0" fontAlgn="base" hangingPunct="0">
              <a:spcAft>
                <a:spcPts val="0"/>
              </a:spcAft>
            </a:pPr>
            <a:r>
              <a:rPr lang="es-ES" b="1" kern="1200" dirty="0">
                <a:solidFill>
                  <a:srgbClr val="011E4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37</a:t>
            </a:r>
            <a:endParaRPr lang="es-ES" sz="3200" b="1" dirty="0">
              <a:solidFill>
                <a:srgbClr val="011E41"/>
              </a:solidFill>
              <a:effectLst/>
              <a:latin typeface="Montserrat" panose="000005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105" name="Cuadro de texto 2">
            <a:extLst>
              <a:ext uri="{FF2B5EF4-FFF2-40B4-BE49-F238E27FC236}">
                <a16:creationId xmlns:a16="http://schemas.microsoft.com/office/drawing/2014/main" id="{F0D65D8C-859D-4A0C-9DF4-03816B84AB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7368" y="2973805"/>
            <a:ext cx="1987334" cy="642567"/>
          </a:xfrm>
          <a:prstGeom prst="rect">
            <a:avLst/>
          </a:prstGeom>
          <a:noFill/>
          <a:ln w="19050"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 eaLnBrk="0" fontAlgn="base" hangingPunct="0">
              <a:spcAft>
                <a:spcPts val="0"/>
              </a:spcAft>
            </a:pPr>
            <a:r>
              <a:rPr lang="es-ES" b="1" kern="1200" dirty="0">
                <a:solidFill>
                  <a:srgbClr val="011E4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946</a:t>
            </a:r>
            <a:endParaRPr lang="es-ES" sz="3200" b="1" dirty="0">
              <a:solidFill>
                <a:srgbClr val="011E41"/>
              </a:solidFill>
              <a:effectLst/>
              <a:latin typeface="Montserrat" panose="000005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106" name="Cuadro de texto 2">
            <a:extLst>
              <a:ext uri="{FF2B5EF4-FFF2-40B4-BE49-F238E27FC236}">
                <a16:creationId xmlns:a16="http://schemas.microsoft.com/office/drawing/2014/main" id="{0AA7AAF5-105F-401F-8879-F3E893987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7857" y="1431449"/>
            <a:ext cx="1802450" cy="818122"/>
          </a:xfrm>
          <a:prstGeom prst="rect">
            <a:avLst/>
          </a:prstGeom>
          <a:noFill/>
          <a:ln w="19050"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spcAft>
                <a:spcPts val="0"/>
              </a:spcAft>
            </a:pPr>
            <a:r>
              <a:rPr lang="es-ES" b="1" kern="1200" dirty="0">
                <a:solidFill>
                  <a:srgbClr val="011E41"/>
                </a:solidFill>
                <a:latin typeface="Montserrat"/>
                <a:cs typeface="Calibri"/>
              </a:rPr>
              <a:t>4.551</a:t>
            </a:r>
            <a:endParaRPr lang="es-ES" dirty="0"/>
          </a:p>
        </p:txBody>
      </p:sp>
      <p:sp>
        <p:nvSpPr>
          <p:cNvPr id="107" name="Cuadro de texto 2">
            <a:extLst>
              <a:ext uri="{FF2B5EF4-FFF2-40B4-BE49-F238E27FC236}">
                <a16:creationId xmlns:a16="http://schemas.microsoft.com/office/drawing/2014/main" id="{9C503424-EE93-4B82-AEC4-8948A9476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1417" y="305017"/>
            <a:ext cx="1515883" cy="799087"/>
          </a:xfrm>
          <a:prstGeom prst="rect">
            <a:avLst/>
          </a:prstGeom>
          <a:noFill/>
          <a:ln w="19050"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eaLnBrk="0" fontAlgn="base" hangingPunct="0">
              <a:spcAft>
                <a:spcPts val="0"/>
              </a:spcAft>
            </a:pPr>
            <a:r>
              <a:rPr lang="es-ES" b="1" kern="1200" dirty="0">
                <a:solidFill>
                  <a:srgbClr val="011E4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496</a:t>
            </a:r>
            <a:endParaRPr lang="es-ES" sz="3200" b="1" dirty="0">
              <a:solidFill>
                <a:srgbClr val="011E41"/>
              </a:solidFill>
              <a:effectLst/>
              <a:latin typeface="Montserrat" panose="000005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108" name="Cuadro de texto 2">
            <a:extLst>
              <a:ext uri="{FF2B5EF4-FFF2-40B4-BE49-F238E27FC236}">
                <a16:creationId xmlns:a16="http://schemas.microsoft.com/office/drawing/2014/main" id="{E85F52C6-7B0D-424E-AA3C-0F5182E49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06781" y="4743299"/>
            <a:ext cx="1292134" cy="762177"/>
          </a:xfrm>
          <a:prstGeom prst="rect">
            <a:avLst/>
          </a:prstGeom>
          <a:noFill/>
          <a:ln w="19050"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eaLnBrk="0" fontAlgn="base" hangingPunct="0">
              <a:spcAft>
                <a:spcPts val="0"/>
              </a:spcAft>
            </a:pPr>
            <a:r>
              <a:rPr lang="es-ES" b="1" kern="1200" dirty="0">
                <a:solidFill>
                  <a:srgbClr val="011E4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523</a:t>
            </a:r>
            <a:endParaRPr lang="es-ES" sz="3200" b="1" dirty="0">
              <a:solidFill>
                <a:srgbClr val="011E41"/>
              </a:solidFill>
              <a:effectLst/>
              <a:latin typeface="Montserrat" panose="000005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109" name="Cuadro de texto 2">
            <a:extLst>
              <a:ext uri="{FF2B5EF4-FFF2-40B4-BE49-F238E27FC236}">
                <a16:creationId xmlns:a16="http://schemas.microsoft.com/office/drawing/2014/main" id="{EA0132F1-F0F3-4453-9D23-487149F15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60714" y="2954237"/>
            <a:ext cx="1513415" cy="841189"/>
          </a:xfrm>
          <a:prstGeom prst="rect">
            <a:avLst/>
          </a:prstGeom>
          <a:noFill/>
          <a:ln w="19050"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s-ES" b="1" kern="1200" dirty="0">
                <a:solidFill>
                  <a:srgbClr val="011E4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340</a:t>
            </a:r>
            <a:endParaRPr lang="es-ES" sz="3200" b="1" dirty="0">
              <a:solidFill>
                <a:srgbClr val="011E41"/>
              </a:solidFill>
              <a:effectLst/>
              <a:latin typeface="Montserrat" panose="000005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110" name="Cuadro de texto 2">
            <a:extLst>
              <a:ext uri="{FF2B5EF4-FFF2-40B4-BE49-F238E27FC236}">
                <a16:creationId xmlns:a16="http://schemas.microsoft.com/office/drawing/2014/main" id="{2F9423A2-6027-4374-9357-8BA0BC4FE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57156" y="1089477"/>
            <a:ext cx="2880280" cy="636601"/>
          </a:xfrm>
          <a:prstGeom prst="rect">
            <a:avLst/>
          </a:prstGeom>
          <a:noFill/>
          <a:ln w="19050"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s-ES" b="1" kern="1200" dirty="0">
                <a:solidFill>
                  <a:srgbClr val="011E4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1.342</a:t>
            </a:r>
            <a:endParaRPr lang="es-ES" sz="3200" b="1" dirty="0">
              <a:solidFill>
                <a:srgbClr val="011E41"/>
              </a:solidFill>
              <a:effectLst/>
              <a:latin typeface="Montserrat" panose="000005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111" name="Cuadro de texto 2">
            <a:extLst>
              <a:ext uri="{FF2B5EF4-FFF2-40B4-BE49-F238E27FC236}">
                <a16:creationId xmlns:a16="http://schemas.microsoft.com/office/drawing/2014/main" id="{CC355036-87E5-409F-9B02-CA916507B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63432" y="6754529"/>
            <a:ext cx="1578831" cy="762177"/>
          </a:xfrm>
          <a:prstGeom prst="rect">
            <a:avLst/>
          </a:prstGeom>
          <a:noFill/>
          <a:ln w="19050"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eaLnBrk="0" fontAlgn="base" hangingPunct="0">
              <a:spcAft>
                <a:spcPts val="0"/>
              </a:spcAft>
            </a:pPr>
            <a:r>
              <a:rPr lang="es-ES" b="1" kern="1200" dirty="0">
                <a:solidFill>
                  <a:srgbClr val="011E4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529</a:t>
            </a:r>
            <a:endParaRPr lang="es-ES" sz="3200" b="1" dirty="0">
              <a:solidFill>
                <a:srgbClr val="011E41"/>
              </a:solidFill>
              <a:effectLst/>
              <a:latin typeface="Montserrat" panose="000005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112" name="Cuadro de texto 2">
            <a:extLst>
              <a:ext uri="{FF2B5EF4-FFF2-40B4-BE49-F238E27FC236}">
                <a16:creationId xmlns:a16="http://schemas.microsoft.com/office/drawing/2014/main" id="{EA62B9B3-E020-43FF-9C05-02FC37E73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1758" y="8297177"/>
            <a:ext cx="2207182" cy="633193"/>
          </a:xfrm>
          <a:prstGeom prst="rect">
            <a:avLst/>
          </a:prstGeom>
          <a:noFill/>
          <a:ln w="19050"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eaLnBrk="0" fontAlgn="base" hangingPunct="0">
              <a:spcAft>
                <a:spcPts val="0"/>
              </a:spcAft>
            </a:pPr>
            <a:r>
              <a:rPr lang="es-ES" b="1" kern="1200" dirty="0">
                <a:solidFill>
                  <a:srgbClr val="011E4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54</a:t>
            </a:r>
            <a:endParaRPr lang="es-ES" sz="3200" b="1" dirty="0">
              <a:solidFill>
                <a:srgbClr val="011E41"/>
              </a:solidFill>
              <a:effectLst/>
              <a:latin typeface="Montserrat" panose="000005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113" name="Cuadro de texto 2">
            <a:extLst>
              <a:ext uri="{FF2B5EF4-FFF2-40B4-BE49-F238E27FC236}">
                <a16:creationId xmlns:a16="http://schemas.microsoft.com/office/drawing/2014/main" id="{BA4324D5-A1AE-4105-ADD6-BAF07978B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4907" y="9913729"/>
            <a:ext cx="2703462" cy="570143"/>
          </a:xfrm>
          <a:prstGeom prst="rect">
            <a:avLst/>
          </a:prstGeom>
          <a:noFill/>
          <a:ln w="19050"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 eaLnBrk="0" fontAlgn="base" hangingPunct="0">
              <a:spcAft>
                <a:spcPts val="0"/>
              </a:spcAft>
            </a:pPr>
            <a:r>
              <a:rPr lang="es-ES" b="1" kern="1200" dirty="0">
                <a:solidFill>
                  <a:srgbClr val="011E4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212</a:t>
            </a:r>
            <a:endParaRPr lang="es-ES" sz="3200" b="1" dirty="0">
              <a:solidFill>
                <a:srgbClr val="011E41"/>
              </a:solidFill>
              <a:effectLst/>
              <a:latin typeface="Montserrat" panose="000005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114" name="Cuadro de texto 2">
            <a:extLst>
              <a:ext uri="{FF2B5EF4-FFF2-40B4-BE49-F238E27FC236}">
                <a16:creationId xmlns:a16="http://schemas.microsoft.com/office/drawing/2014/main" id="{DF855C4B-CDD6-482E-97C8-735653937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800" y="8083058"/>
            <a:ext cx="4231578" cy="1061430"/>
          </a:xfrm>
          <a:prstGeom prst="rect">
            <a:avLst/>
          </a:prstGeom>
          <a:noFill/>
          <a:ln w="19050"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 eaLnBrk="0" fontAlgn="base" hangingPunct="0">
              <a:spcAft>
                <a:spcPts val="0"/>
              </a:spcAft>
            </a:pPr>
            <a:r>
              <a:rPr lang="es-ES" b="1" kern="1200" dirty="0">
                <a:solidFill>
                  <a:srgbClr val="011E4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146</a:t>
            </a:r>
            <a:endParaRPr lang="es-ES" sz="3200" b="1" dirty="0">
              <a:solidFill>
                <a:srgbClr val="011E41"/>
              </a:solidFill>
              <a:effectLst/>
              <a:latin typeface="Montserrat" panose="000005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115" name="Cuadro de texto 2">
            <a:extLst>
              <a:ext uri="{FF2B5EF4-FFF2-40B4-BE49-F238E27FC236}">
                <a16:creationId xmlns:a16="http://schemas.microsoft.com/office/drawing/2014/main" id="{0AA7AAF5-105F-401F-8879-F3E893987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3462" y="3980925"/>
            <a:ext cx="1802450" cy="818122"/>
          </a:xfrm>
          <a:prstGeom prst="rect">
            <a:avLst/>
          </a:prstGeom>
          <a:noFill/>
          <a:ln w="19050"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s-ES" b="1" kern="1200" dirty="0">
                <a:solidFill>
                  <a:srgbClr val="011E41"/>
                </a:solidFill>
                <a:latin typeface="Montserrat"/>
                <a:cs typeface="Calibri"/>
              </a:rPr>
              <a:t>6.949</a:t>
            </a:r>
            <a:endParaRPr lang="es-ES" dirty="0"/>
          </a:p>
        </p:txBody>
      </p:sp>
      <p:sp>
        <p:nvSpPr>
          <p:cNvPr id="116" name="Contenidos"/>
          <p:cNvSpPr txBox="1">
            <a:spLocks noGrp="1"/>
          </p:cNvSpPr>
          <p:nvPr>
            <p:ph type="body" idx="22"/>
          </p:nvPr>
        </p:nvSpPr>
        <p:spPr>
          <a:xfrm rot="16200000">
            <a:off x="-3856092" y="4142936"/>
            <a:ext cx="9539931" cy="776046"/>
          </a:xfrm>
          <a:prstGeom prst="rect">
            <a:avLst/>
          </a:prstGeom>
        </p:spPr>
        <p:txBody>
          <a:bodyPr/>
          <a:lstStyle/>
          <a:p>
            <a:r>
              <a:rPr lang="es-ES" sz="3000" b="1" dirty="0">
                <a:solidFill>
                  <a:schemeClr val="accent1">
                    <a:lumMod val="90000"/>
                    <a:lumOff val="10000"/>
                  </a:schemeClr>
                </a:solidFill>
                <a:latin typeface="Montserrat" panose="02000505000000020004" pitchFamily="2" charset="0"/>
              </a:rPr>
              <a:t>SUROESTE FUENLABRADA-HUMANES</a:t>
            </a:r>
          </a:p>
        </p:txBody>
      </p:sp>
    </p:spTree>
    <p:extLst>
      <p:ext uri="{BB962C8B-B14F-4D97-AF65-F5344CB8AC3E}">
        <p14:creationId xmlns:p14="http://schemas.microsoft.com/office/powerpoint/2010/main" val="377250355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ECE6935D-906D-4E43-9FD5-72F8777ED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8238" y="4824413"/>
            <a:ext cx="1828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125D680-7AAA-4C00-82FE-935AB391F2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402" y="479803"/>
            <a:ext cx="1685925" cy="619125"/>
          </a:xfrm>
          <a:prstGeom prst="rect">
            <a:avLst/>
          </a:prstGeom>
        </p:spPr>
      </p:pic>
      <p:sp>
        <p:nvSpPr>
          <p:cNvPr id="116" name="Contenidos"/>
          <p:cNvSpPr txBox="1">
            <a:spLocks noGrp="1"/>
          </p:cNvSpPr>
          <p:nvPr>
            <p:ph type="body" idx="22"/>
          </p:nvPr>
        </p:nvSpPr>
        <p:spPr>
          <a:xfrm>
            <a:off x="4051390" y="477219"/>
            <a:ext cx="9539931" cy="1095108"/>
          </a:xfrm>
          <a:prstGeom prst="rect">
            <a:avLst/>
          </a:prstGeom>
        </p:spPr>
        <p:txBody>
          <a:bodyPr/>
          <a:lstStyle/>
          <a:p>
            <a:r>
              <a:rPr lang="es-ES" sz="4400" b="1" dirty="0">
                <a:solidFill>
                  <a:schemeClr val="accent1">
                    <a:lumMod val="90000"/>
                    <a:lumOff val="10000"/>
                  </a:schemeClr>
                </a:solidFill>
                <a:latin typeface="Montserrat" panose="02000505000000020004" pitchFamily="2" charset="0"/>
              </a:rPr>
              <a:t>Cruz Roja Juventud</a:t>
            </a:r>
            <a:endParaRPr sz="2500" b="1" dirty="0">
              <a:solidFill>
                <a:schemeClr val="accent1">
                  <a:lumMod val="90000"/>
                  <a:lumOff val="10000"/>
                </a:schemeClr>
              </a:solidFill>
              <a:latin typeface="Montserrat" panose="02000505000000020004" pitchFamily="2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981432"/>
              </p:ext>
            </p:extLst>
          </p:nvPr>
        </p:nvGraphicFramePr>
        <p:xfrm>
          <a:off x="4175465" y="4018008"/>
          <a:ext cx="8128000" cy="31567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97121224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6505080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ES" sz="3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200" b="0" dirty="0">
                          <a:latin typeface="+mj-lt"/>
                        </a:rPr>
                        <a:t>Personas</a:t>
                      </a:r>
                      <a:r>
                        <a:rPr lang="es-ES" sz="3200" b="0" baseline="0" dirty="0">
                          <a:latin typeface="+mj-lt"/>
                        </a:rPr>
                        <a:t> </a:t>
                      </a:r>
                      <a:r>
                        <a:rPr lang="es-ES" sz="3200" b="0" dirty="0">
                          <a:latin typeface="+mj-lt"/>
                        </a:rPr>
                        <a:t>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909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3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Intervención</a:t>
                      </a:r>
                      <a:endParaRPr lang="es-ES" sz="32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338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36418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3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Participación</a:t>
                      </a:r>
                      <a:endParaRPr lang="es-ES" sz="32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256071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3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Sensibilización y prevención</a:t>
                      </a:r>
                      <a:endParaRPr lang="es-ES" sz="32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267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176390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3200" b="1" dirty="0">
                          <a:latin typeface="+mj-lt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3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606</a:t>
                      </a:r>
                      <a:endParaRPr lang="es-ES" sz="3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145794719"/>
                  </a:ext>
                </a:extLst>
              </a:tr>
            </a:tbl>
          </a:graphicData>
        </a:graphic>
      </p:graphicFrame>
      <p:sp>
        <p:nvSpPr>
          <p:cNvPr id="6" name="Contenidos">
            <a:extLst>
              <a:ext uri="{FF2B5EF4-FFF2-40B4-BE49-F238E27FC236}">
                <a16:creationId xmlns:a16="http://schemas.microsoft.com/office/drawing/2014/main" id="{BA50ACE4-4994-4D69-B810-14B1AB9DB2EC}"/>
              </a:ext>
            </a:extLst>
          </p:cNvPr>
          <p:cNvSpPr txBox="1">
            <a:spLocks/>
          </p:cNvSpPr>
          <p:nvPr/>
        </p:nvSpPr>
        <p:spPr>
          <a:xfrm rot="16200000">
            <a:off x="-3856092" y="4142936"/>
            <a:ext cx="9539931" cy="776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0" marR="0" indent="0" algn="l" defTabSz="914400" rtl="0" latinLnBrk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00" b="0" i="0" u="none" strike="noStrike" cap="none" spc="0" baseline="0">
                <a:solidFill>
                  <a:srgbClr val="000000"/>
                </a:solidFill>
                <a:uFillTx/>
                <a:latin typeface="Montserrat Bold"/>
                <a:ea typeface="Montserrat Bold"/>
                <a:cs typeface="Montserrat Bold"/>
                <a:sym typeface="Montserrat Bold"/>
              </a:defRPr>
            </a:lvl1pPr>
            <a:lvl2pPr marL="1085850" marR="0" indent="-40005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851660" marR="0" indent="-48006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2590800" marR="0" indent="-5334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3276600" marR="0" indent="-5334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3962400" marR="0" indent="-5334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4648200" marR="0" indent="-5334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5334000" marR="0" indent="-5334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6019800" marR="0" indent="-533400" algn="l" defTabSz="1371600" rtl="0" latinLnBrk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4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r>
              <a:rPr lang="es-ES" sz="3000" b="1" dirty="0">
                <a:solidFill>
                  <a:schemeClr val="accent1">
                    <a:lumMod val="90000"/>
                    <a:lumOff val="10000"/>
                  </a:schemeClr>
                </a:solidFill>
                <a:latin typeface="Montserrat" panose="02000505000000020004" pitchFamily="2" charset="0"/>
              </a:rPr>
              <a:t>SUROESTE FUENLABRADA-HUMANES</a:t>
            </a:r>
          </a:p>
        </p:txBody>
      </p:sp>
    </p:spTree>
    <p:extLst>
      <p:ext uri="{BB962C8B-B14F-4D97-AF65-F5344CB8AC3E}">
        <p14:creationId xmlns:p14="http://schemas.microsoft.com/office/powerpoint/2010/main" val="251566725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¡GRACIAS!"/>
          <p:cNvSpPr txBox="1">
            <a:spLocks noGrp="1"/>
          </p:cNvSpPr>
          <p:nvPr>
            <p:ph type="body" idx="21"/>
          </p:nvPr>
        </p:nvSpPr>
        <p:spPr>
          <a:xfrm>
            <a:off x="514385" y="4659629"/>
            <a:ext cx="17259231" cy="88178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GRACIAS….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3776529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1D41"/>
      </a:accent1>
      <a:accent2>
        <a:srgbClr val="E8E8E8"/>
      </a:accent2>
      <a:accent3>
        <a:srgbClr val="F5333F"/>
      </a:accent3>
      <a:accent4>
        <a:srgbClr val="891D23"/>
      </a:accent4>
      <a:accent5>
        <a:srgbClr val="001024"/>
      </a:accent5>
      <a:accent6>
        <a:srgbClr val="FF4E51"/>
      </a:accent6>
      <a:hlink>
        <a:srgbClr val="0000FF"/>
      </a:hlink>
      <a:folHlink>
        <a:srgbClr val="FF00FF"/>
      </a:folHlink>
    </a:clrScheme>
    <a:fontScheme name="Office Theme">
      <a:majorFont>
        <a:latin typeface="Montserrat Light"/>
        <a:ea typeface="Montserrat Light"/>
        <a:cs typeface="Montserrat Light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F3F3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1D41"/>
      </a:accent1>
      <a:accent2>
        <a:srgbClr val="E8E8E8"/>
      </a:accent2>
      <a:accent3>
        <a:srgbClr val="F5333F"/>
      </a:accent3>
      <a:accent4>
        <a:srgbClr val="891D23"/>
      </a:accent4>
      <a:accent5>
        <a:srgbClr val="001024"/>
      </a:accent5>
      <a:accent6>
        <a:srgbClr val="FF4E51"/>
      </a:accent6>
      <a:hlink>
        <a:srgbClr val="0000FF"/>
      </a:hlink>
      <a:folHlink>
        <a:srgbClr val="FF00FF"/>
      </a:folHlink>
    </a:clrScheme>
    <a:fontScheme name="Office Theme">
      <a:majorFont>
        <a:latin typeface="Montserrat Light"/>
        <a:ea typeface="Montserrat Light"/>
        <a:cs typeface="Montserrat Light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F3F3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419E22B9A20414494705E50E4A4919E" ma:contentTypeVersion="13" ma:contentTypeDescription="Crear nuevo documento." ma:contentTypeScope="" ma:versionID="2ad46330f3e8681a310b6ea5a8b45903">
  <xsd:schema xmlns:xsd="http://www.w3.org/2001/XMLSchema" xmlns:xs="http://www.w3.org/2001/XMLSchema" xmlns:p="http://schemas.microsoft.com/office/2006/metadata/properties" xmlns:ns2="49663682-9964-49e5-8bd6-e57051b7d4d1" xmlns:ns3="5dd94e2f-5bb0-48fd-ac11-fa248473fe06" targetNamespace="http://schemas.microsoft.com/office/2006/metadata/properties" ma:root="true" ma:fieldsID="5f454c25246535311b308cad1e658702" ns2:_="" ns3:_="">
    <xsd:import namespace="49663682-9964-49e5-8bd6-e57051b7d4d1"/>
    <xsd:import namespace="5dd94e2f-5bb0-48fd-ac11-fa248473fe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663682-9964-49e5-8bd6-e57051b7d4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d94e2f-5bb0-48fd-ac11-fa248473fe0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BF1ED4-783D-43BC-BCDA-3D6AF457D2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F5E0C6-1B8A-48B7-BFF0-3788201675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663682-9964-49e5-8bd6-e57051b7d4d1"/>
    <ds:schemaRef ds:uri="5dd94e2f-5bb0-48fd-ac11-fa248473fe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C38130A-E632-434F-B0C4-316BA4410D27}">
  <ds:schemaRefs>
    <ds:schemaRef ds:uri="http://schemas.openxmlformats.org/package/2006/metadata/core-properties"/>
    <ds:schemaRef ds:uri="http://purl.org/dc/terms/"/>
    <ds:schemaRef ds:uri="5dd94e2f-5bb0-48fd-ac11-fa248473fe06"/>
    <ds:schemaRef ds:uri="http://schemas.microsoft.com/office/2006/documentManagement/types"/>
    <ds:schemaRef ds:uri="http://purl.org/dc/dcmitype/"/>
    <ds:schemaRef ds:uri="49663682-9964-49e5-8bd6-e57051b7d4d1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11954</TotalTime>
  <Words>157</Words>
  <Application>Microsoft Office PowerPoint</Application>
  <PresentationFormat>Personalizado</PresentationFormat>
  <Paragraphs>81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9" baseType="lpstr">
      <vt:lpstr>Arial</vt:lpstr>
      <vt:lpstr>Calibri</vt:lpstr>
      <vt:lpstr>Calibri Light</vt:lpstr>
      <vt:lpstr>Montserrat</vt:lpstr>
      <vt:lpstr>Montserrat </vt:lpstr>
      <vt:lpstr>Montserrat Bold</vt:lpstr>
      <vt:lpstr>Montserrat Light</vt:lpstr>
      <vt:lpstr>Montserrat Medium</vt:lpstr>
      <vt:lpstr>Montserrat SemiBold</vt:lpstr>
      <vt:lpstr>Open Sans</vt:lpstr>
      <vt:lpstr>Times New Roman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00   CG -Maribel Vivero Mediavilla</dc:creator>
  <cp:lastModifiedBy>28058 DT Belén Garcés</cp:lastModifiedBy>
  <cp:revision>234</cp:revision>
  <cp:lastPrinted>2022-02-08T10:13:08Z</cp:lastPrinted>
  <dcterms:modified xsi:type="dcterms:W3CDTF">2022-03-15T12:30:55Z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11836000</vt:r8>
  </property>
  <property fmtid="{D5CDD505-2E9C-101B-9397-08002B2CF9AE}" pid="3" name="ContentTypeId">
    <vt:lpwstr>0x010100E419E22B9A20414494705E50E4A4919E</vt:lpwstr>
  </property>
  <property fmtid="{D5CDD505-2E9C-101B-9397-08002B2CF9AE}" pid="4" name="ComplianceAssetId">
    <vt:lpwstr/>
  </property>
  <property fmtid="{D5CDD505-2E9C-101B-9397-08002B2CF9AE}" pid="5" name="_ExtendedDescription">
    <vt:lpwstr/>
  </property>
</Properties>
</file>