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6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4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02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74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83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55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0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7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29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4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66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7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1882-C057-42EF-AB91-37994D559C92}" type="datetimeFigureOut">
              <a:rPr lang="es-ES" smtClean="0"/>
              <a:t>03/02/2023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F5815-9BD4-40EF-92BC-BC4CDABB0B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517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4D27E-6AD3-4FCD-93FC-1C40B0209C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F8DA12-322A-4AE8-877E-4D5EA37659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56E6E27-75C9-42A8-9698-3B7789902D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5" t="1846" r="1235" b="1402"/>
          <a:stretch/>
        </p:blipFill>
        <p:spPr>
          <a:xfrm>
            <a:off x="261258" y="433251"/>
            <a:ext cx="6413863" cy="900030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61859A6-5B5C-4DC7-846D-13902F827EAD}"/>
              </a:ext>
            </a:extLst>
          </p:cNvPr>
          <p:cNvSpPr txBox="1"/>
          <p:nvPr/>
        </p:nvSpPr>
        <p:spPr>
          <a:xfrm>
            <a:off x="857250" y="5714344"/>
            <a:ext cx="5419164" cy="1675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143" dirty="0">
                <a:solidFill>
                  <a:srgbClr val="FF0000"/>
                </a:solidFill>
                <a:latin typeface="Montserrat BOLD" panose="00000800000000000000" pitchFamily="2" charset="0"/>
              </a:rPr>
              <a:t>DOMINGO 19 DE FEBRERO 2023</a:t>
            </a:r>
          </a:p>
          <a:p>
            <a:pPr algn="ctr"/>
            <a:r>
              <a:rPr lang="es-ES" sz="3143">
                <a:latin typeface="Montserrat SemiBold" panose="00000700000000000000" pitchFamily="2" charset="0"/>
              </a:rPr>
              <a:t>De 10:15 </a:t>
            </a:r>
            <a:r>
              <a:rPr lang="es-ES" sz="3143" dirty="0">
                <a:latin typeface="Montserrat SemiBold" panose="00000700000000000000" pitchFamily="2" charset="0"/>
              </a:rPr>
              <a:t>a 13:45 H</a:t>
            </a:r>
          </a:p>
          <a:p>
            <a:pPr algn="ctr"/>
            <a:r>
              <a:rPr lang="es-ES" sz="2000" dirty="0">
                <a:latin typeface="Montserrat" panose="00000500000000000000" pitchFamily="2" charset="0"/>
              </a:rPr>
              <a:t>Estaremos  en la entrada principal de la plaza  de toros de Moralzarzal</a:t>
            </a:r>
            <a:endParaRPr lang="es-ES" sz="2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204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22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BOLD</vt:lpstr>
      <vt:lpstr>Montserrat SemiBold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Lopez Diez</dc:creator>
  <cp:lastModifiedBy>Julia Rodríguez Mustieles</cp:lastModifiedBy>
  <cp:revision>5</cp:revision>
  <dcterms:created xsi:type="dcterms:W3CDTF">2022-10-11T17:29:46Z</dcterms:created>
  <dcterms:modified xsi:type="dcterms:W3CDTF">2023-02-03T12:18:28Z</dcterms:modified>
</cp:coreProperties>
</file>