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E0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F0ED81-FBB7-802B-F776-868CB6231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2640B7B-3BBA-9F88-7EC8-F81E25691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B58E2E4-ABC7-1D58-213F-8F2F94BFF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C744-B1F0-4177-93B2-7E1D732E52E6}" type="datetimeFigureOut">
              <a:rPr lang="es-ES" smtClean="0"/>
              <a:pPr/>
              <a:t>18/07/2023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29F263F-7464-9227-BBAD-7874A031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D743A63-5718-DEBB-16E4-8ED97B696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5949-EF6F-4036-B6F8-E91CF3A8B33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2142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7BA056-649C-A5CF-882E-9FCF2FCA6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3E23F7C-89F2-DEC7-ED2D-11CE4C9FF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2D59CC0-99F7-D72D-4784-C9A605592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C744-B1F0-4177-93B2-7E1D732E52E6}" type="datetimeFigureOut">
              <a:rPr lang="es-ES" smtClean="0"/>
              <a:pPr/>
              <a:t>18/07/2023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3EC43CB-26C7-20DF-7F13-8B6B7DCDA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E26E7E8-1E5B-78DA-3D2B-7CBE0BDE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5949-EF6F-4036-B6F8-E91CF3A8B33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6874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4E90007-3CF0-BD25-5343-ACC1BF3D49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87550F0-812D-0DF1-3292-3A88D76CA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EB97C25-D3B3-2941-D55E-CD5B29EE4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C744-B1F0-4177-93B2-7E1D732E52E6}" type="datetimeFigureOut">
              <a:rPr lang="es-ES" smtClean="0"/>
              <a:pPr/>
              <a:t>18/07/2023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74A2885-846C-9564-899F-7055CAA0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972E795-C8D3-D21B-B363-BB9D49D0B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5949-EF6F-4036-B6F8-E91CF3A8B33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5547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7FBB73-7541-3DA1-65D6-EB4EBA349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7B9A600-4663-5D12-10F0-B948A6999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74CB0B1-405B-F27A-1FC0-D171A78A0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C744-B1F0-4177-93B2-7E1D732E52E6}" type="datetimeFigureOut">
              <a:rPr lang="es-ES" smtClean="0"/>
              <a:pPr/>
              <a:t>18/07/2023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C7F199E-6F68-D720-D128-1AFD402F8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6B8F87D-71A5-2286-B6D4-8F872E90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5949-EF6F-4036-B6F8-E91CF3A8B33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4703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DC1535-B89F-546C-41A0-2C6AAA9BE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F2EBC19-9BF5-2F59-3D29-C6A06159D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8BECC75-4736-275B-C6E7-53897A152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C744-B1F0-4177-93B2-7E1D732E52E6}" type="datetimeFigureOut">
              <a:rPr lang="es-ES" smtClean="0"/>
              <a:pPr/>
              <a:t>18/07/2023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1BDBFB3-DBD8-6C10-929D-FC2480481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6B7A02C-5F4F-C731-51C5-64ADCE0EF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5949-EF6F-4036-B6F8-E91CF3A8B33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4177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276A89-7E21-0C7A-5864-B0617FD7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404AEC2-DD08-4094-8D21-D594F150E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6AA52CA-2F90-CDA2-E6E5-B66BA1D4C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4C30F34-C68F-0C0A-C87E-621923706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C744-B1F0-4177-93B2-7E1D732E52E6}" type="datetimeFigureOut">
              <a:rPr lang="es-ES" smtClean="0"/>
              <a:pPr/>
              <a:t>18/07/2023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7994A03-E7FD-3F57-B1C2-50065EADC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335C148-07EB-E3EB-E3EA-208E5134B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5949-EF6F-4036-B6F8-E91CF3A8B33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5911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A97610-9700-673D-F2E5-65102BCE0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22ABDA7-595B-3475-41DA-434C1047F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9A1DA86-194C-947B-CB62-233134E77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0381AA4-C70F-B7E2-FED4-52A35120A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4F8AA08-E0EC-E6C1-4A6B-5B71ED9A1C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6E876350-C3EB-96F5-3E7D-FBEDDFCF4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C744-B1F0-4177-93B2-7E1D732E52E6}" type="datetimeFigureOut">
              <a:rPr lang="es-ES" smtClean="0"/>
              <a:pPr/>
              <a:t>18/07/2023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89F8AF3A-D05F-3666-1C4C-AA33B7E7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4871BD46-B149-9E87-461A-A800B930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5949-EF6F-4036-B6F8-E91CF3A8B33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7292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9BB278-4406-F3F6-96C6-60D54815B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FF363767-382C-56C2-422E-44E8031C9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C744-B1F0-4177-93B2-7E1D732E52E6}" type="datetimeFigureOut">
              <a:rPr lang="es-ES" smtClean="0"/>
              <a:pPr/>
              <a:t>18/07/2023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F85168CD-CE9E-30D1-1BA2-9DC283AB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F867FB0-713B-F1ED-3EA7-784D7CCCD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5949-EF6F-4036-B6F8-E91CF3A8B33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8882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DEBC30B9-50C3-3C88-1EA6-D08895D8F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C744-B1F0-4177-93B2-7E1D732E52E6}" type="datetimeFigureOut">
              <a:rPr lang="es-ES" smtClean="0"/>
              <a:pPr/>
              <a:t>18/07/2023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50B8030-C151-099D-615F-C73E3A33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5B118985-4E82-BF5A-1B18-8EC288D5C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5949-EF6F-4036-B6F8-E91CF3A8B33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9056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606BF5-BEA5-6533-E6E0-2E3BC6B35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E035B30-B71A-2DAB-4FCB-6F514BC70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C3AE714-4665-90C1-E971-EAC52268F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510FA4B-6F6E-0BAA-B071-DE1C1D68C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C744-B1F0-4177-93B2-7E1D732E52E6}" type="datetimeFigureOut">
              <a:rPr lang="es-ES" smtClean="0"/>
              <a:pPr/>
              <a:t>18/07/2023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9DBEE96-0A24-6E4F-1277-799CF6BA6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5CA231D-96E6-EC8A-0834-85DB15DA3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5949-EF6F-4036-B6F8-E91CF3A8B33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89462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1A7B50-A24E-5DEF-5428-EFCC98B40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69293453-98F9-F0CA-0346-07FB7189C5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2D9AF66-3E83-FE6F-A7A6-EFA643C87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A47A64A-BA78-3173-3D06-BEA9EE7FE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C744-B1F0-4177-93B2-7E1D732E52E6}" type="datetimeFigureOut">
              <a:rPr lang="es-ES" smtClean="0"/>
              <a:pPr/>
              <a:t>18/07/2023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9DEEB97-8914-1E4E-B070-31B7DEA65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61B54B1-F156-7153-25D5-2F939A1C0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5949-EF6F-4036-B6F8-E91CF3A8B33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8006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9CD6B20-ABE1-2CDC-3D46-3192CCB78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BB52D8E-1A10-F00C-EFAE-78849718A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E24ADA6-B008-118F-32EC-8842E75B5E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3C744-B1F0-4177-93B2-7E1D732E52E6}" type="datetimeFigureOut">
              <a:rPr lang="es-ES" smtClean="0"/>
              <a:pPr/>
              <a:t>18/07/2023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4DB1DB2-3AF5-5761-F8CD-7875C4FB69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255641E-D0DB-7C97-B03C-747B6CF44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15949-EF6F-4036-B6F8-E91CF3A8B33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4118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xmlns="" id="{EF0037B9-AB4F-093A-51CF-A8DBCC70A2C3}"/>
              </a:ext>
            </a:extLst>
          </p:cNvPr>
          <p:cNvCxnSpPr/>
          <p:nvPr/>
        </p:nvCxnSpPr>
        <p:spPr>
          <a:xfrm flipV="1">
            <a:off x="5406242" y="2934876"/>
            <a:ext cx="0" cy="419244"/>
          </a:xfrm>
          <a:prstGeom prst="line">
            <a:avLst/>
          </a:prstGeom>
          <a:ln>
            <a:head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object 39">
            <a:extLst>
              <a:ext uri="{FF2B5EF4-FFF2-40B4-BE49-F238E27FC236}">
                <a16:creationId xmlns:a16="http://schemas.microsoft.com/office/drawing/2014/main" xmlns="" id="{B05B1FDA-8429-290C-62B4-FACA98206F9E}"/>
              </a:ext>
            </a:extLst>
          </p:cNvPr>
          <p:cNvSpPr/>
          <p:nvPr/>
        </p:nvSpPr>
        <p:spPr>
          <a:xfrm>
            <a:off x="282500" y="138114"/>
            <a:ext cx="441587" cy="461665"/>
          </a:xfrm>
          <a:custGeom>
            <a:avLst/>
            <a:gdLst/>
            <a:ahLst/>
            <a:cxnLst/>
            <a:rect l="l" t="t" r="r" b="b"/>
            <a:pathLst>
              <a:path w="305434" h="304800">
                <a:moveTo>
                  <a:pt x="305244" y="101600"/>
                </a:moveTo>
                <a:lnTo>
                  <a:pt x="203492" y="101600"/>
                </a:lnTo>
                <a:lnTo>
                  <a:pt x="203492" y="0"/>
                </a:lnTo>
                <a:lnTo>
                  <a:pt x="101752" y="0"/>
                </a:lnTo>
                <a:lnTo>
                  <a:pt x="101752" y="101600"/>
                </a:lnTo>
                <a:lnTo>
                  <a:pt x="0" y="101600"/>
                </a:lnTo>
                <a:lnTo>
                  <a:pt x="0" y="203200"/>
                </a:lnTo>
                <a:lnTo>
                  <a:pt x="101752" y="203200"/>
                </a:lnTo>
                <a:lnTo>
                  <a:pt x="101752" y="304800"/>
                </a:lnTo>
                <a:lnTo>
                  <a:pt x="203492" y="304800"/>
                </a:lnTo>
                <a:lnTo>
                  <a:pt x="203492" y="203200"/>
                </a:lnTo>
                <a:lnTo>
                  <a:pt x="305244" y="203200"/>
                </a:lnTo>
                <a:lnTo>
                  <a:pt x="305244" y="101600"/>
                </a:lnTo>
                <a:close/>
              </a:path>
            </a:pathLst>
          </a:custGeom>
          <a:solidFill>
            <a:srgbClr val="ED47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3E50E8F-261E-C1C8-F6FF-FBF106BD9EEC}"/>
              </a:ext>
            </a:extLst>
          </p:cNvPr>
          <p:cNvSpPr txBox="1"/>
          <p:nvPr/>
        </p:nvSpPr>
        <p:spPr>
          <a:xfrm>
            <a:off x="744722" y="151257"/>
            <a:ext cx="2092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+mj-lt"/>
              </a:rPr>
              <a:t>Cruz Roja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3E9F9EF1-BEC5-1CA6-49FA-79FB181646D4}"/>
              </a:ext>
            </a:extLst>
          </p:cNvPr>
          <p:cNvSpPr/>
          <p:nvPr/>
        </p:nvSpPr>
        <p:spPr>
          <a:xfrm>
            <a:off x="385433" y="3332101"/>
            <a:ext cx="2195422" cy="57420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Vicepresidencia:</a:t>
            </a:r>
          </a:p>
          <a:p>
            <a:pPr algn="ctr"/>
            <a:r>
              <a:rPr lang="es-ES" sz="1400" dirty="0"/>
              <a:t>Sandra Cuéllar Gómez</a:t>
            </a:r>
            <a:endParaRPr lang="es-ES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5DBC15CA-6CC9-44C7-07D9-9D008DA7380F}"/>
              </a:ext>
            </a:extLst>
          </p:cNvPr>
          <p:cNvSpPr/>
          <p:nvPr/>
        </p:nvSpPr>
        <p:spPr>
          <a:xfrm>
            <a:off x="4308531" y="3327169"/>
            <a:ext cx="2195422" cy="56388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Vicepresidencia:</a:t>
            </a:r>
          </a:p>
          <a:p>
            <a:pPr algn="ctr"/>
            <a:r>
              <a:rPr lang="es-ES" sz="1400" dirty="0"/>
              <a:t>Manuel Almarza Martínez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46EAB630-48F3-B66A-94B9-FB716761CCA1}"/>
              </a:ext>
            </a:extLst>
          </p:cNvPr>
          <p:cNvSpPr/>
          <p:nvPr/>
        </p:nvSpPr>
        <p:spPr>
          <a:xfrm>
            <a:off x="7967289" y="3419567"/>
            <a:ext cx="2329648" cy="48674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Vicepresidencia:</a:t>
            </a:r>
          </a:p>
          <a:p>
            <a:pPr algn="ctr"/>
            <a:r>
              <a:rPr lang="es-ES" sz="1400" dirty="0"/>
              <a:t>Luis A. </a:t>
            </a:r>
            <a:r>
              <a:rPr lang="es-ES" sz="1400" dirty="0" err="1"/>
              <a:t>Angelomé</a:t>
            </a:r>
            <a:r>
              <a:rPr lang="es-ES" sz="1400" dirty="0"/>
              <a:t> </a:t>
            </a:r>
            <a:r>
              <a:rPr lang="es-ES" sz="1400" dirty="0" err="1"/>
              <a:t>Fraschina</a:t>
            </a:r>
            <a:endParaRPr lang="es-ES" sz="1400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C585A341-C92C-39CB-0D61-29EEC5C2E838}"/>
              </a:ext>
            </a:extLst>
          </p:cNvPr>
          <p:cNvSpPr/>
          <p:nvPr/>
        </p:nvSpPr>
        <p:spPr>
          <a:xfrm>
            <a:off x="6019695" y="1376336"/>
            <a:ext cx="1973073" cy="59391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Dirección técnica: </a:t>
            </a:r>
            <a:r>
              <a:rPr lang="es-ES" sz="1400" dirty="0"/>
              <a:t>Belén María Padín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xmlns="" id="{C35D7CD6-3174-6837-AD46-A68D4F344A23}"/>
              </a:ext>
            </a:extLst>
          </p:cNvPr>
          <p:cNvSpPr/>
          <p:nvPr/>
        </p:nvSpPr>
        <p:spPr>
          <a:xfrm>
            <a:off x="980099" y="4408744"/>
            <a:ext cx="2060667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</a:rPr>
              <a:t>Vocalía CRJ e Infancia: 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Marta Jiménez Fadrique 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xmlns="" id="{B3425EEC-780B-91E7-ACDA-0575DD9261B1}"/>
              </a:ext>
            </a:extLst>
          </p:cNvPr>
          <p:cNvSpPr/>
          <p:nvPr/>
        </p:nvSpPr>
        <p:spPr>
          <a:xfrm>
            <a:off x="6355448" y="725295"/>
            <a:ext cx="2363623" cy="5244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Relaciones institucionales, comunicación, presupuesto y captación de fondos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A41D084A-E0EB-9447-91E5-13DFCA71CE12}"/>
              </a:ext>
            </a:extLst>
          </p:cNvPr>
          <p:cNvSpPr/>
          <p:nvPr/>
        </p:nvSpPr>
        <p:spPr>
          <a:xfrm>
            <a:off x="4353346" y="525068"/>
            <a:ext cx="2100392" cy="73101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Presidencia:</a:t>
            </a:r>
          </a:p>
          <a:p>
            <a:pPr algn="ctr"/>
            <a:r>
              <a:rPr lang="es-ES" sz="1400" dirty="0"/>
              <a:t>Saturnino Peña Solís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764F7355-E6CD-3B38-95E4-AD6120761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790" y="392301"/>
            <a:ext cx="935226" cy="87712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15C10759-4255-57C8-5E79-58A94635B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808" y="3122869"/>
            <a:ext cx="817453" cy="828000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xmlns="" id="{FDD770B7-ED4E-8266-4C0C-B7B246509F50}"/>
              </a:ext>
            </a:extLst>
          </p:cNvPr>
          <p:cNvSpPr/>
          <p:nvPr/>
        </p:nvSpPr>
        <p:spPr>
          <a:xfrm>
            <a:off x="995471" y="5191333"/>
            <a:ext cx="2060667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</a:rPr>
              <a:t>Vocalía Mayores: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Roberto León Rodríguez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xmlns="" id="{21D55CE2-6625-D736-4C47-9A22C7F67AA0}"/>
              </a:ext>
            </a:extLst>
          </p:cNvPr>
          <p:cNvSpPr/>
          <p:nvPr/>
        </p:nvSpPr>
        <p:spPr>
          <a:xfrm>
            <a:off x="985023" y="5977925"/>
            <a:ext cx="2060667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</a:rPr>
              <a:t>Vocalía Mujer: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Ana Isabel González Pinto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xmlns="" id="{BB47F4B5-62DA-98B1-3CA1-663D848A1202}"/>
              </a:ext>
            </a:extLst>
          </p:cNvPr>
          <p:cNvSpPr/>
          <p:nvPr/>
        </p:nvSpPr>
        <p:spPr>
          <a:xfrm>
            <a:off x="4969208" y="4320350"/>
            <a:ext cx="2195422" cy="9127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</a:rPr>
              <a:t>Vocalía Voluntariado y formación: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Laura Modesta Martín Álvarez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xmlns="" id="{7533546D-2476-7CDE-DEDD-E6D66338CA52}"/>
              </a:ext>
            </a:extLst>
          </p:cNvPr>
          <p:cNvSpPr/>
          <p:nvPr/>
        </p:nvSpPr>
        <p:spPr>
          <a:xfrm>
            <a:off x="5007463" y="5290689"/>
            <a:ext cx="2098748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</a:rPr>
              <a:t>Vocalía Medio Ambiente: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Guillermo Sánchez Mayor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xmlns="" id="{C49AE825-A00C-7CF8-6643-228F5892BAAD}"/>
              </a:ext>
            </a:extLst>
          </p:cNvPr>
          <p:cNvSpPr/>
          <p:nvPr/>
        </p:nvSpPr>
        <p:spPr>
          <a:xfrm>
            <a:off x="8811554" y="4534753"/>
            <a:ext cx="2091413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</a:rPr>
              <a:t>Vocalía Socorros y Emergencias y UES: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Susana Santamaría Velasco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41A84D01-85CF-5EF9-54B3-60F456ED2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877" y="3153019"/>
            <a:ext cx="729551" cy="73803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CEE62E7E-22A7-7E29-7F88-A0020FD579D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89238" y="3262193"/>
            <a:ext cx="663428" cy="648000"/>
          </a:xfrm>
          <a:prstGeom prst="rect">
            <a:avLst/>
          </a:prstGeom>
        </p:spPr>
      </p:pic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xmlns="" id="{34C8AD3D-D083-4B72-FD65-C4B972BAD197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5403542" y="1256085"/>
            <a:ext cx="4521" cy="16875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xmlns="" id="{685D7C1B-2D87-4F44-728F-B3D50F1A3498}"/>
              </a:ext>
            </a:extLst>
          </p:cNvPr>
          <p:cNvCxnSpPr>
            <a:cxnSpLocks/>
          </p:cNvCxnSpPr>
          <p:nvPr/>
        </p:nvCxnSpPr>
        <p:spPr>
          <a:xfrm flipV="1">
            <a:off x="1483144" y="2943614"/>
            <a:ext cx="0" cy="383555"/>
          </a:xfrm>
          <a:prstGeom prst="line">
            <a:avLst/>
          </a:prstGeom>
          <a:ln>
            <a:head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xmlns="" id="{41CE3189-F21D-FC40-9AF1-D995259DCD68}"/>
              </a:ext>
            </a:extLst>
          </p:cNvPr>
          <p:cNvCxnSpPr>
            <a:cxnSpLocks/>
          </p:cNvCxnSpPr>
          <p:nvPr/>
        </p:nvCxnSpPr>
        <p:spPr>
          <a:xfrm flipV="1">
            <a:off x="9181127" y="2934876"/>
            <a:ext cx="0" cy="477935"/>
          </a:xfrm>
          <a:prstGeom prst="line">
            <a:avLst/>
          </a:prstGeom>
          <a:ln>
            <a:head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xmlns="" id="{9975DDE7-A6D6-9F7D-8E16-33DFD44A89A2}"/>
              </a:ext>
            </a:extLst>
          </p:cNvPr>
          <p:cNvCxnSpPr>
            <a:cxnSpLocks/>
          </p:cNvCxnSpPr>
          <p:nvPr/>
        </p:nvCxnSpPr>
        <p:spPr>
          <a:xfrm flipV="1">
            <a:off x="1483144" y="2943614"/>
            <a:ext cx="7697983" cy="42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xmlns="" id="{87DA7F33-2440-4DAD-C0D2-81EDB778AC9F}"/>
              </a:ext>
            </a:extLst>
          </p:cNvPr>
          <p:cNvCxnSpPr>
            <a:cxnSpLocks/>
          </p:cNvCxnSpPr>
          <p:nvPr/>
        </p:nvCxnSpPr>
        <p:spPr>
          <a:xfrm>
            <a:off x="5406242" y="1696763"/>
            <a:ext cx="613453" cy="0"/>
          </a:xfrm>
          <a:prstGeom prst="line">
            <a:avLst/>
          </a:prstGeom>
          <a:ln w="1905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ángulo: esquinas redondeadas 55">
            <a:extLst>
              <a:ext uri="{FF2B5EF4-FFF2-40B4-BE49-F238E27FC236}">
                <a16:creationId xmlns:a16="http://schemas.microsoft.com/office/drawing/2014/main" xmlns="" id="{281EE3A1-98E3-515E-84F1-DE9399441A4B}"/>
              </a:ext>
            </a:extLst>
          </p:cNvPr>
          <p:cNvSpPr/>
          <p:nvPr/>
        </p:nvSpPr>
        <p:spPr>
          <a:xfrm>
            <a:off x="8820774" y="5250713"/>
            <a:ext cx="205956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</a:rPr>
              <a:t>Vocalía Empleo: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Antonio López Abellán</a:t>
            </a:r>
          </a:p>
        </p:txBody>
      </p:sp>
      <p:sp>
        <p:nvSpPr>
          <p:cNvPr id="57" name="Rectángulo: esquinas redondeadas 56">
            <a:extLst>
              <a:ext uri="{FF2B5EF4-FFF2-40B4-BE49-F238E27FC236}">
                <a16:creationId xmlns:a16="http://schemas.microsoft.com/office/drawing/2014/main" xmlns="" id="{30D7876D-EBF5-B8FD-DDF8-A28CE15ECB88}"/>
              </a:ext>
            </a:extLst>
          </p:cNvPr>
          <p:cNvSpPr/>
          <p:nvPr/>
        </p:nvSpPr>
        <p:spPr>
          <a:xfrm>
            <a:off x="2029683" y="3928931"/>
            <a:ext cx="1861251" cy="447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Extrema vulnerabilidad, Mayores, Mujer, CRJ e Infancia</a:t>
            </a:r>
          </a:p>
        </p:txBody>
      </p:sp>
      <p:pic>
        <p:nvPicPr>
          <p:cNvPr id="58" name="Imagen 57">
            <a:extLst>
              <a:ext uri="{FF2B5EF4-FFF2-40B4-BE49-F238E27FC236}">
                <a16:creationId xmlns:a16="http://schemas.microsoft.com/office/drawing/2014/main" xmlns="" id="{BFFFFACE-3093-C41B-CD22-F288AD4904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3003" y="4376035"/>
            <a:ext cx="678698" cy="693138"/>
          </a:xfrm>
          <a:prstGeom prst="rect">
            <a:avLst/>
          </a:prstGeom>
        </p:spPr>
      </p:pic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xmlns="" id="{27451BB3-2C4A-2306-3B3B-5B7B62A29723}"/>
              </a:ext>
            </a:extLst>
          </p:cNvPr>
          <p:cNvSpPr/>
          <p:nvPr/>
        </p:nvSpPr>
        <p:spPr>
          <a:xfrm>
            <a:off x="4998175" y="6049854"/>
            <a:ext cx="2084155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</a:rPr>
              <a:t>Vocalía Salud: 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Ana Isabel González Pinto</a:t>
            </a:r>
          </a:p>
        </p:txBody>
      </p:sp>
      <p:pic>
        <p:nvPicPr>
          <p:cNvPr id="61" name="Imagen 60" descr="Foto montaje de la cara de un hombre sonriendo&#10;&#10;Descripción generada automáticamente">
            <a:extLst>
              <a:ext uri="{FF2B5EF4-FFF2-40B4-BE49-F238E27FC236}">
                <a16:creationId xmlns:a16="http://schemas.microsoft.com/office/drawing/2014/main" xmlns="" id="{E992C390-AF8F-6753-5182-4033863EAE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6918" y="5172241"/>
            <a:ext cx="678698" cy="688072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xmlns="" id="{184F5F18-C438-4496-4199-4AB9D444B3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1942" y="5936155"/>
            <a:ext cx="683511" cy="693138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xmlns="" id="{E7E5C0EC-18E1-09A6-8810-FA8480287B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2330" y="6039973"/>
            <a:ext cx="683511" cy="693138"/>
          </a:xfrm>
          <a:prstGeom prst="rect">
            <a:avLst/>
          </a:prstGeom>
        </p:spPr>
      </p:pic>
      <p:cxnSp>
        <p:nvCxnSpPr>
          <p:cNvPr id="65" name="Conector: angular 64">
            <a:extLst>
              <a:ext uri="{FF2B5EF4-FFF2-40B4-BE49-F238E27FC236}">
                <a16:creationId xmlns:a16="http://schemas.microsoft.com/office/drawing/2014/main" xmlns="" id="{7F6074E9-6A18-4D6E-ABEB-28B1143F49EC}"/>
              </a:ext>
            </a:extLst>
          </p:cNvPr>
          <p:cNvCxnSpPr>
            <a:cxnSpLocks/>
            <a:endCxn id="17" idx="1"/>
          </p:cNvCxnSpPr>
          <p:nvPr/>
        </p:nvCxnSpPr>
        <p:spPr>
          <a:xfrm rot="16200000" flipH="1">
            <a:off x="-415008" y="4882693"/>
            <a:ext cx="2378417" cy="42164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xmlns="" id="{BA0D1E03-B201-D7C8-B2BB-44F4ABBF0D8F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578751" y="5496133"/>
            <a:ext cx="41672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xmlns="" id="{0B0E70C6-A845-0F92-C3E9-59831EE108AF}"/>
              </a:ext>
            </a:extLst>
          </p:cNvPr>
          <p:cNvCxnSpPr>
            <a:cxnSpLocks/>
          </p:cNvCxnSpPr>
          <p:nvPr/>
        </p:nvCxnSpPr>
        <p:spPr>
          <a:xfrm>
            <a:off x="563379" y="4749539"/>
            <a:ext cx="41672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: angular 71">
            <a:extLst>
              <a:ext uri="{FF2B5EF4-FFF2-40B4-BE49-F238E27FC236}">
                <a16:creationId xmlns:a16="http://schemas.microsoft.com/office/drawing/2014/main" xmlns="" id="{86EF734E-ACB4-8975-553B-93F418BF61AE}"/>
              </a:ext>
            </a:extLst>
          </p:cNvPr>
          <p:cNvCxnSpPr/>
          <p:nvPr/>
        </p:nvCxnSpPr>
        <p:spPr>
          <a:xfrm rot="16200000" flipH="1">
            <a:off x="3556630" y="4914869"/>
            <a:ext cx="2488549" cy="41671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xmlns="" id="{1ADF1BF9-C667-9637-399E-C7FCBB57712F}"/>
              </a:ext>
            </a:extLst>
          </p:cNvPr>
          <p:cNvCxnSpPr>
            <a:cxnSpLocks/>
          </p:cNvCxnSpPr>
          <p:nvPr/>
        </p:nvCxnSpPr>
        <p:spPr>
          <a:xfrm>
            <a:off x="4592544" y="5635378"/>
            <a:ext cx="41672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xmlns="" id="{39B49E2E-06F5-0898-BDE8-40EF7CEB8012}"/>
              </a:ext>
            </a:extLst>
          </p:cNvPr>
          <p:cNvCxnSpPr>
            <a:cxnSpLocks/>
          </p:cNvCxnSpPr>
          <p:nvPr/>
        </p:nvCxnSpPr>
        <p:spPr>
          <a:xfrm>
            <a:off x="4581455" y="4749539"/>
            <a:ext cx="41672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Imagen 74">
            <a:extLst>
              <a:ext uri="{FF2B5EF4-FFF2-40B4-BE49-F238E27FC236}">
                <a16:creationId xmlns:a16="http://schemas.microsoft.com/office/drawing/2014/main" xmlns="" id="{44676FA8-72B0-B0D2-9EDD-7CAEED1DA7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8021" y="4383585"/>
            <a:ext cx="721812" cy="731907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xmlns="" id="{5BDC87B4-2B32-AA95-32C8-2F65DDBFA9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3842" y="5211779"/>
            <a:ext cx="721451" cy="731907"/>
          </a:xfrm>
          <a:prstGeom prst="rect">
            <a:avLst/>
          </a:prstGeom>
        </p:spPr>
      </p:pic>
      <p:sp>
        <p:nvSpPr>
          <p:cNvPr id="77" name="Rectángulo: esquinas redondeadas 76">
            <a:extLst>
              <a:ext uri="{FF2B5EF4-FFF2-40B4-BE49-F238E27FC236}">
                <a16:creationId xmlns:a16="http://schemas.microsoft.com/office/drawing/2014/main" xmlns="" id="{E0E1611C-4D3D-CB91-C5BA-10FB6F55D13C}"/>
              </a:ext>
            </a:extLst>
          </p:cNvPr>
          <p:cNvSpPr/>
          <p:nvPr/>
        </p:nvSpPr>
        <p:spPr>
          <a:xfrm>
            <a:off x="5606571" y="3909115"/>
            <a:ext cx="1930689" cy="3482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Voluntariado, Formación, ODS, Salud y Medio ambiente</a:t>
            </a:r>
          </a:p>
        </p:txBody>
      </p:sp>
      <p:sp>
        <p:nvSpPr>
          <p:cNvPr id="78" name="Rectángulo: esquinas redondeadas 77">
            <a:extLst>
              <a:ext uri="{FF2B5EF4-FFF2-40B4-BE49-F238E27FC236}">
                <a16:creationId xmlns:a16="http://schemas.microsoft.com/office/drawing/2014/main" xmlns="" id="{A2663AEA-CB39-92A4-86F6-65410E0079BD}"/>
              </a:ext>
            </a:extLst>
          </p:cNvPr>
          <p:cNvSpPr/>
          <p:nvPr/>
        </p:nvSpPr>
        <p:spPr>
          <a:xfrm>
            <a:off x="9675393" y="3904308"/>
            <a:ext cx="1767578" cy="3688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Empleo, Estudios, Socorros y Emergencias y UES</a:t>
            </a:r>
          </a:p>
        </p:txBody>
      </p:sp>
      <p:pic>
        <p:nvPicPr>
          <p:cNvPr id="79" name="Imagen 78">
            <a:extLst>
              <a:ext uri="{FF2B5EF4-FFF2-40B4-BE49-F238E27FC236}">
                <a16:creationId xmlns:a16="http://schemas.microsoft.com/office/drawing/2014/main" xmlns="" id="{C10FA532-8A34-1AD8-CFBD-1E49D1EA8D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02967" y="4516492"/>
            <a:ext cx="667653" cy="676862"/>
          </a:xfrm>
          <a:prstGeom prst="rect">
            <a:avLst/>
          </a:prstGeom>
        </p:spPr>
      </p:pic>
      <p:sp>
        <p:nvSpPr>
          <p:cNvPr id="81" name="Rectángulo: esquinas redondeadas 80">
            <a:extLst>
              <a:ext uri="{FF2B5EF4-FFF2-40B4-BE49-F238E27FC236}">
                <a16:creationId xmlns:a16="http://schemas.microsoft.com/office/drawing/2014/main" xmlns="" id="{F4A66591-1A7A-795F-2A2A-44F3BA5884C2}"/>
              </a:ext>
            </a:extLst>
          </p:cNvPr>
          <p:cNvSpPr/>
          <p:nvPr/>
        </p:nvSpPr>
        <p:spPr>
          <a:xfrm>
            <a:off x="8916203" y="2386163"/>
            <a:ext cx="2421154" cy="46993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Representante CRJ en Comité: </a:t>
            </a:r>
          </a:p>
          <a:p>
            <a:pPr algn="ctr"/>
            <a:r>
              <a:rPr lang="es-ES" sz="1200" dirty="0"/>
              <a:t>Alexandra Tineo Ramírez</a:t>
            </a:r>
          </a:p>
        </p:txBody>
      </p:sp>
      <p:pic>
        <p:nvPicPr>
          <p:cNvPr id="82" name="Imagen 81">
            <a:extLst>
              <a:ext uri="{FF2B5EF4-FFF2-40B4-BE49-F238E27FC236}">
                <a16:creationId xmlns:a16="http://schemas.microsoft.com/office/drawing/2014/main" xmlns="" id="{10F8C22A-8261-8F6E-4EB9-C6C1DB2972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80334" y="5211778"/>
            <a:ext cx="721950" cy="731908"/>
          </a:xfrm>
          <a:prstGeom prst="rect">
            <a:avLst/>
          </a:prstGeom>
        </p:spPr>
      </p:pic>
      <p:cxnSp>
        <p:nvCxnSpPr>
          <p:cNvPr id="84" name="Conector: angular 83">
            <a:extLst>
              <a:ext uri="{FF2B5EF4-FFF2-40B4-BE49-F238E27FC236}">
                <a16:creationId xmlns:a16="http://schemas.microsoft.com/office/drawing/2014/main" xmlns="" id="{D6944733-DDDC-E685-A922-BEFD242B5EBB}"/>
              </a:ext>
            </a:extLst>
          </p:cNvPr>
          <p:cNvCxnSpPr>
            <a:cxnSpLocks/>
            <a:endCxn id="56" idx="1"/>
          </p:cNvCxnSpPr>
          <p:nvPr/>
        </p:nvCxnSpPr>
        <p:spPr>
          <a:xfrm rot="16200000" flipH="1">
            <a:off x="7774178" y="4508917"/>
            <a:ext cx="1651206" cy="44198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xmlns="" id="{A95651CE-A5A3-7DF4-D9ED-9D778A7CCD5A}"/>
              </a:ext>
            </a:extLst>
          </p:cNvPr>
          <p:cNvCxnSpPr>
            <a:cxnSpLocks/>
          </p:cNvCxnSpPr>
          <p:nvPr/>
        </p:nvCxnSpPr>
        <p:spPr>
          <a:xfrm>
            <a:off x="8394188" y="4907562"/>
            <a:ext cx="41672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xmlns="" id="{C4548AC5-8459-6744-7755-7FA0C00361CB}"/>
              </a:ext>
            </a:extLst>
          </p:cNvPr>
          <p:cNvCxnSpPr>
            <a:cxnSpLocks/>
            <a:stCxn id="10" idx="2"/>
            <a:endCxn id="27" idx="0"/>
          </p:cNvCxnSpPr>
          <p:nvPr/>
        </p:nvCxnSpPr>
        <p:spPr>
          <a:xfrm flipH="1">
            <a:off x="7006231" y="1970253"/>
            <a:ext cx="1" cy="150699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18133FEC-8EA8-813B-F5CA-CF75CE92C525}"/>
              </a:ext>
            </a:extLst>
          </p:cNvPr>
          <p:cNvSpPr/>
          <p:nvPr/>
        </p:nvSpPr>
        <p:spPr>
          <a:xfrm>
            <a:off x="9132113" y="1591262"/>
            <a:ext cx="1973073" cy="609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Dirección CRJ: </a:t>
            </a:r>
            <a:r>
              <a:rPr lang="es-ES" sz="1400" dirty="0"/>
              <a:t>Paula Amago Martínez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C76DC00D-9218-F7CC-5FAA-B7A7EC44FF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94589" y="1331949"/>
            <a:ext cx="616184" cy="61618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EC11EAA3-9919-D606-9F2B-CA9D7739C15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12471" y="1477951"/>
            <a:ext cx="667654" cy="768209"/>
          </a:xfrm>
          <a:prstGeom prst="rect">
            <a:avLst/>
          </a:prstGeom>
        </p:spPr>
      </p:pic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xmlns="" id="{322F3140-D9CA-EFA0-BBE3-64E68266A0D0}"/>
              </a:ext>
            </a:extLst>
          </p:cNvPr>
          <p:cNvSpPr/>
          <p:nvPr/>
        </p:nvSpPr>
        <p:spPr>
          <a:xfrm>
            <a:off x="6298868" y="2120952"/>
            <a:ext cx="1414726" cy="52755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Personal</a:t>
            </a:r>
          </a:p>
          <a:p>
            <a:pPr algn="ctr"/>
            <a:r>
              <a:rPr lang="es-ES" dirty="0"/>
              <a:t> Técnico</a:t>
            </a:r>
            <a:endParaRPr lang="es-ES" sz="1400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EA4FD15D-77EB-E84F-A979-C8D44DBB7B2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279620" y="2313585"/>
            <a:ext cx="683511" cy="683511"/>
          </a:xfrm>
          <a:prstGeom prst="rect">
            <a:avLst/>
          </a:prstGeom>
        </p:spPr>
      </p:pic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xmlns="" id="{68F85ADC-421E-FA70-C8CD-56E5FB4CA174}"/>
              </a:ext>
            </a:extLst>
          </p:cNvPr>
          <p:cNvCxnSpPr>
            <a:cxnSpLocks/>
            <a:stCxn id="22" idx="3"/>
            <a:endCxn id="13" idx="1"/>
          </p:cNvCxnSpPr>
          <p:nvPr/>
        </p:nvCxnSpPr>
        <p:spPr>
          <a:xfrm>
            <a:off x="8610773" y="1640041"/>
            <a:ext cx="521340" cy="256021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xmlns="" id="{48B54461-C291-6FA3-8BA3-0BB0AA31D0C5}"/>
              </a:ext>
            </a:extLst>
          </p:cNvPr>
          <p:cNvCxnSpPr>
            <a:cxnSpLocks/>
            <a:stCxn id="13" idx="2"/>
            <a:endCxn id="81" idx="0"/>
          </p:cNvCxnSpPr>
          <p:nvPr/>
        </p:nvCxnSpPr>
        <p:spPr>
          <a:xfrm>
            <a:off x="10118650" y="2200862"/>
            <a:ext cx="8130" cy="185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xmlns="" id="{05A1CCC5-4D62-9C07-6BE6-B2E7F638B9EE}"/>
              </a:ext>
            </a:extLst>
          </p:cNvPr>
          <p:cNvSpPr/>
          <p:nvPr/>
        </p:nvSpPr>
        <p:spPr>
          <a:xfrm>
            <a:off x="2585699" y="1382359"/>
            <a:ext cx="1414726" cy="6288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Consejo de Dirección</a:t>
            </a:r>
            <a:endParaRPr lang="es-ES" sz="1400" dirty="0"/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xmlns="" id="{74C63253-D2F4-AE3E-30B9-439F67B8DC05}"/>
              </a:ext>
            </a:extLst>
          </p:cNvPr>
          <p:cNvCxnSpPr>
            <a:cxnSpLocks/>
            <a:endCxn id="47" idx="3"/>
          </p:cNvCxnSpPr>
          <p:nvPr/>
        </p:nvCxnSpPr>
        <p:spPr>
          <a:xfrm flipH="1">
            <a:off x="4000425" y="1696764"/>
            <a:ext cx="1405817" cy="0"/>
          </a:xfrm>
          <a:prstGeom prst="line">
            <a:avLst/>
          </a:prstGeom>
          <a:ln w="1905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xmlns="" id="{65EB9F04-380D-E428-8B28-D0599569D495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8000053" y="1896062"/>
            <a:ext cx="1132060" cy="85708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xmlns="" id="{2321D06C-A5BE-4DE0-E771-172E96514C85}"/>
              </a:ext>
            </a:extLst>
          </p:cNvPr>
          <p:cNvCxnSpPr/>
          <p:nvPr/>
        </p:nvCxnSpPr>
        <p:spPr>
          <a:xfrm flipH="1">
            <a:off x="5402516" y="2777685"/>
            <a:ext cx="257088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56486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149</Words>
  <Application>Microsoft Office PowerPoint</Application>
  <PresentationFormat>Personalizado</PresentationFormat>
  <Paragraphs>36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López Abellan</dc:creator>
  <cp:lastModifiedBy>Saturnino Peña Solís</cp:lastModifiedBy>
  <cp:revision>3</cp:revision>
  <dcterms:created xsi:type="dcterms:W3CDTF">2023-07-06T09:39:46Z</dcterms:created>
  <dcterms:modified xsi:type="dcterms:W3CDTF">2023-07-18T06:51:41Z</dcterms:modified>
</cp:coreProperties>
</file>